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12"/>
  </p:notesMasterIdLst>
  <p:sldIdLst>
    <p:sldId id="301" r:id="rId6"/>
    <p:sldId id="264" r:id="rId7"/>
    <p:sldId id="292" r:id="rId8"/>
    <p:sldId id="295" r:id="rId9"/>
    <p:sldId id="294" r:id="rId10"/>
    <p:sldId id="299"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3A83F"/>
    <a:srgbClr val="FBA93D"/>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1008" y="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commentAuthors" Target="commentAuthors.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S::deborah_shaw@wycliffeassociates.org::79bf7848-a030-4096-934a-3abbfde4984a" providerId="AD" clId="Web-{DEFB054D-7BB0-9DA4-ED23-7DDD330CACF9}"/>
    <pc:docChg chg="sldOrd">
      <pc:chgData name="Deborah Shaw" userId="S::deborah_shaw@wycliffeassociates.org::79bf7848-a030-4096-934a-3abbfde4984a" providerId="AD" clId="Web-{DEFB054D-7BB0-9DA4-ED23-7DDD330CACF9}" dt="2023-12-17T22:08:54.275" v="0"/>
      <pc:docMkLst>
        <pc:docMk/>
      </pc:docMkLst>
      <pc:sldChg chg="ord">
        <pc:chgData name="Deborah Shaw" userId="S::deborah_shaw@wycliffeassociates.org::79bf7848-a030-4096-934a-3abbfde4984a" providerId="AD" clId="Web-{DEFB054D-7BB0-9DA4-ED23-7DDD330CACF9}" dt="2023-12-17T22:08:54.275" v="0"/>
        <pc:sldMkLst>
          <pc:docMk/>
          <pc:sldMk cId="3829610916" sldId="300"/>
        </pc:sldMkLst>
      </pc:sldChg>
    </pc:docChg>
  </pc:docChgLst>
  <pc:docChgLst>
    <pc:chgData name="Deborah Shaw" userId="79bf7848-a030-4096-934a-3abbfde4984a" providerId="ADAL" clId="{E55AA17D-7DAD-4B6C-8F26-D4785C39F1AE}"/>
    <pc:docChg chg="modSld">
      <pc:chgData name="Deborah Shaw" userId="79bf7848-a030-4096-934a-3abbfde4984a" providerId="ADAL" clId="{E55AA17D-7DAD-4B6C-8F26-D4785C39F1AE}" dt="2024-04-24T14:52:52.108" v="1" actId="122"/>
      <pc:docMkLst>
        <pc:docMk/>
      </pc:docMkLst>
      <pc:sldChg chg="modSp mod">
        <pc:chgData name="Deborah Shaw" userId="79bf7848-a030-4096-934a-3abbfde4984a" providerId="ADAL" clId="{E55AA17D-7DAD-4B6C-8F26-D4785C39F1AE}" dt="2024-04-24T14:52:52.108" v="1" actId="122"/>
        <pc:sldMkLst>
          <pc:docMk/>
          <pc:sldMk cId="406097117" sldId="295"/>
        </pc:sldMkLst>
        <pc:spChg chg="mod">
          <ac:chgData name="Deborah Shaw" userId="79bf7848-a030-4096-934a-3abbfde4984a" providerId="ADAL" clId="{E55AA17D-7DAD-4B6C-8F26-D4785C39F1AE}" dt="2024-04-24T14:52:45.344" v="0" actId="122"/>
          <ac:spMkLst>
            <pc:docMk/>
            <pc:sldMk cId="406097117" sldId="295"/>
            <ac:spMk id="5" creationId="{68DFF1B0-EEBF-C439-B652-27B1DA70F5AC}"/>
          </ac:spMkLst>
        </pc:spChg>
        <pc:spChg chg="mod">
          <ac:chgData name="Deborah Shaw" userId="79bf7848-a030-4096-934a-3abbfde4984a" providerId="ADAL" clId="{E55AA17D-7DAD-4B6C-8F26-D4785C39F1AE}" dt="2024-04-24T14:52:52.108" v="1" actId="122"/>
          <ac:spMkLst>
            <pc:docMk/>
            <pc:sldMk cId="406097117" sldId="295"/>
            <ac:spMk id="9" creationId="{F6F8A8D6-35E4-70C1-71AF-AF2253A41A58}"/>
          </ac:spMkLst>
        </pc:spChg>
      </pc:sldChg>
    </pc:docChg>
  </pc:docChgLst>
  <pc:docChgLst>
    <pc:chgData name="Deborah Shaw" userId="S::deborah_shaw@wycliffeassociates.org::79bf7848-a030-4096-934a-3abbfde4984a" providerId="AD" clId="Web-{7D596EE0-379A-8613-459D-7F5026213B51}"/>
    <pc:docChg chg="modSld">
      <pc:chgData name="Deborah Shaw" userId="S::deborah_shaw@wycliffeassociates.org::79bf7848-a030-4096-934a-3abbfde4984a" providerId="AD" clId="Web-{7D596EE0-379A-8613-459D-7F5026213B51}" dt="2023-12-16T22:06:03.133" v="33" actId="20577"/>
      <pc:docMkLst>
        <pc:docMk/>
      </pc:docMkLst>
      <pc:sldChg chg="modSp">
        <pc:chgData name="Deborah Shaw" userId="S::deborah_shaw@wycliffeassociates.org::79bf7848-a030-4096-934a-3abbfde4984a" providerId="AD" clId="Web-{7D596EE0-379A-8613-459D-7F5026213B51}" dt="2023-12-16T22:05:04.881" v="25" actId="20577"/>
        <pc:sldMkLst>
          <pc:docMk/>
          <pc:sldMk cId="1984317692" sldId="292"/>
        </pc:sldMkLst>
        <pc:spChg chg="mod">
          <ac:chgData name="Deborah Shaw" userId="S::deborah_shaw@wycliffeassociates.org::79bf7848-a030-4096-934a-3abbfde4984a" providerId="AD" clId="Web-{7D596EE0-379A-8613-459D-7F5026213B51}" dt="2023-12-16T22:05:04.881" v="25" actId="20577"/>
          <ac:spMkLst>
            <pc:docMk/>
            <pc:sldMk cId="1984317692" sldId="292"/>
            <ac:spMk id="26" creationId="{D58B502C-7EE9-4CBC-BD9F-597978B6E3EC}"/>
          </ac:spMkLst>
        </pc:spChg>
      </pc:sldChg>
      <pc:sldChg chg="modSp">
        <pc:chgData name="Deborah Shaw" userId="S::deborah_shaw@wycliffeassociates.org::79bf7848-a030-4096-934a-3abbfde4984a" providerId="AD" clId="Web-{7D596EE0-379A-8613-459D-7F5026213B51}" dt="2023-12-16T22:06:03.133" v="33" actId="20577"/>
        <pc:sldMkLst>
          <pc:docMk/>
          <pc:sldMk cId="406097117" sldId="295"/>
        </pc:sldMkLst>
        <pc:spChg chg="mod">
          <ac:chgData name="Deborah Shaw" userId="S::deborah_shaw@wycliffeassociates.org::79bf7848-a030-4096-934a-3abbfde4984a" providerId="AD" clId="Web-{7D596EE0-379A-8613-459D-7F5026213B51}" dt="2023-12-16T22:06:03.133" v="33" actId="20577"/>
          <ac:spMkLst>
            <pc:docMk/>
            <pc:sldMk cId="406097117" sldId="295"/>
            <ac:spMk id="5" creationId="{68DFF1B0-EEBF-C439-B652-27B1DA70F5AC}"/>
          </ac:spMkLst>
        </pc:spChg>
        <pc:spChg chg="mod">
          <ac:chgData name="Deborah Shaw" userId="S::deborah_shaw@wycliffeassociates.org::79bf7848-a030-4096-934a-3abbfde4984a" providerId="AD" clId="Web-{7D596EE0-379A-8613-459D-7F5026213B51}" dt="2023-12-16T22:05:55.789" v="32" actId="20577"/>
          <ac:spMkLst>
            <pc:docMk/>
            <pc:sldMk cId="406097117" sldId="295"/>
            <ac:spMk id="9" creationId="{F6F8A8D6-35E4-70C1-71AF-AF2253A41A58}"/>
          </ac:spMkLst>
        </pc:spChg>
      </pc:sldChg>
    </pc:docChg>
  </pc:docChgLst>
  <pc:docChgLst>
    <pc:chgData name="Tina Slack" userId="5020e05b7d920362" providerId="LiveId" clId="{61D852E1-C753-4550-99BC-61A3829F7916}"/>
    <pc:docChg chg="delSld modSld sldOrd">
      <pc:chgData name="Tina Slack" userId="5020e05b7d920362" providerId="LiveId" clId="{61D852E1-C753-4550-99BC-61A3829F7916}" dt="2023-09-02T09:22:58.578" v="13"/>
      <pc:docMkLst>
        <pc:docMk/>
      </pc:docMkLst>
      <pc:sldChg chg="ord modAnim">
        <pc:chgData name="Tina Slack" userId="5020e05b7d920362" providerId="LiveId" clId="{61D852E1-C753-4550-99BC-61A3829F7916}" dt="2023-09-02T09:22:29.652" v="9"/>
        <pc:sldMkLst>
          <pc:docMk/>
          <pc:sldMk cId="3709445605" sldId="264"/>
        </pc:sldMkLst>
      </pc:sldChg>
      <pc:sldChg chg="del">
        <pc:chgData name="Tina Slack" userId="5020e05b7d920362" providerId="LiveId" clId="{61D852E1-C753-4550-99BC-61A3829F7916}" dt="2023-08-30T17:10:33.696" v="0" actId="2696"/>
        <pc:sldMkLst>
          <pc:docMk/>
          <pc:sldMk cId="3072800876" sldId="280"/>
        </pc:sldMkLst>
      </pc:sldChg>
      <pc:sldChg chg="modAnim">
        <pc:chgData name="Tina Slack" userId="5020e05b7d920362" providerId="LiveId" clId="{61D852E1-C753-4550-99BC-61A3829F7916}" dt="2023-09-02T09:22:35.829" v="10"/>
        <pc:sldMkLst>
          <pc:docMk/>
          <pc:sldMk cId="1984317692" sldId="292"/>
        </pc:sldMkLst>
      </pc:sldChg>
      <pc:sldChg chg="modAnim">
        <pc:chgData name="Tina Slack" userId="5020e05b7d920362" providerId="LiveId" clId="{61D852E1-C753-4550-99BC-61A3829F7916}" dt="2023-09-02T09:22:51.217" v="12"/>
        <pc:sldMkLst>
          <pc:docMk/>
          <pc:sldMk cId="2230629990" sldId="294"/>
        </pc:sldMkLst>
      </pc:sldChg>
      <pc:sldChg chg="ord modAnim">
        <pc:chgData name="Tina Slack" userId="5020e05b7d920362" providerId="LiveId" clId="{61D852E1-C753-4550-99BC-61A3829F7916}" dt="2023-09-02T09:22:42.180" v="11"/>
        <pc:sldMkLst>
          <pc:docMk/>
          <pc:sldMk cId="406097117" sldId="295"/>
        </pc:sldMkLst>
      </pc:sldChg>
      <pc:sldChg chg="modAnim">
        <pc:chgData name="Tina Slack" userId="5020e05b7d920362" providerId="LiveId" clId="{61D852E1-C753-4550-99BC-61A3829F7916}" dt="2023-09-02T09:22:58.578" v="13"/>
        <pc:sldMkLst>
          <pc:docMk/>
          <pc:sldMk cId="3975074742" sldId="299"/>
        </pc:sldMkLst>
      </pc:sldChg>
    </pc:docChg>
  </pc:docChgLst>
  <pc:docChgLst>
    <pc:chgData clId="Web-{DEFB054D-7BB0-9DA4-ED23-7DDD330CACF9}"/>
    <pc:docChg chg="addSld">
      <pc:chgData name="" userId="" providerId="" clId="Web-{DEFB054D-7BB0-9DA4-ED23-7DDD330CACF9}" dt="2023-12-17T22:08:50.368" v="0"/>
      <pc:docMkLst>
        <pc:docMk/>
      </pc:docMkLst>
      <pc:sldChg chg="add">
        <pc:chgData name="" userId="" providerId="" clId="Web-{DEFB054D-7BB0-9DA4-ED23-7DDD330CACF9}" dt="2023-12-17T22:08:50.368" v="0"/>
        <pc:sldMkLst>
          <pc:docMk/>
          <pc:sldMk cId="3829610916" sldId="300"/>
        </pc:sldMkLst>
      </pc:sldChg>
    </pc:docChg>
  </pc:docChgLst>
  <pc:docChgLst>
    <pc:chgData name="Deborah Shaw" userId="79bf7848-a030-4096-934a-3abbfde4984a" providerId="ADAL" clId="{793B6CB7-B21E-4DA5-93C7-98FB6F2779B0}"/>
    <pc:docChg chg="undo custSel addSld delSld modSld">
      <pc:chgData name="Deborah Shaw" userId="79bf7848-a030-4096-934a-3abbfde4984a" providerId="ADAL" clId="{793B6CB7-B21E-4DA5-93C7-98FB6F2779B0}" dt="2023-12-23T15:46:58.813" v="20" actId="2696"/>
      <pc:docMkLst>
        <pc:docMk/>
      </pc:docMkLst>
      <pc:sldChg chg="delSp modSp add del mod">
        <pc:chgData name="Deborah Shaw" userId="79bf7848-a030-4096-934a-3abbfde4984a" providerId="ADAL" clId="{793B6CB7-B21E-4DA5-93C7-98FB6F2779B0}" dt="2023-12-23T15:46:58.813" v="20" actId="2696"/>
        <pc:sldMkLst>
          <pc:docMk/>
          <pc:sldMk cId="2126766571" sldId="260"/>
        </pc:sldMkLst>
        <pc:spChg chg="del mod">
          <ac:chgData name="Deborah Shaw" userId="79bf7848-a030-4096-934a-3abbfde4984a" providerId="ADAL" clId="{793B6CB7-B21E-4DA5-93C7-98FB6F2779B0}" dt="2023-12-23T15:34:44.861" v="14"/>
          <ac:spMkLst>
            <pc:docMk/>
            <pc:sldMk cId="2126766571" sldId="260"/>
            <ac:spMk id="18" creationId="{4694CCB8-A161-4308-BC33-DD746CEBFA8D}"/>
          </ac:spMkLst>
        </pc:spChg>
        <pc:picChg chg="del">
          <ac:chgData name="Deborah Shaw" userId="79bf7848-a030-4096-934a-3abbfde4984a" providerId="ADAL" clId="{793B6CB7-B21E-4DA5-93C7-98FB6F2779B0}" dt="2023-12-23T15:33:20.048" v="1" actId="21"/>
          <ac:picMkLst>
            <pc:docMk/>
            <pc:sldMk cId="2126766571" sldId="260"/>
            <ac:picMk id="3" creationId="{FCD270D0-DE69-4124-AC4D-00EB782D4099}"/>
          </ac:picMkLst>
        </pc:picChg>
      </pc:sldChg>
      <pc:sldChg chg="del">
        <pc:chgData name="Deborah Shaw" userId="79bf7848-a030-4096-934a-3abbfde4984a" providerId="ADAL" clId="{793B6CB7-B21E-4DA5-93C7-98FB6F2779B0}" dt="2023-12-23T15:33:15.110" v="0" actId="2696"/>
        <pc:sldMkLst>
          <pc:docMk/>
          <pc:sldMk cId="3829610916" sldId="300"/>
        </pc:sldMkLst>
      </pc:sldChg>
      <pc:sldChg chg="delSp modSp mod">
        <pc:chgData name="Deborah Shaw" userId="79bf7848-a030-4096-934a-3abbfde4984a" providerId="ADAL" clId="{793B6CB7-B21E-4DA5-93C7-98FB6F2779B0}" dt="2023-12-23T15:34:58.107" v="17" actId="1076"/>
        <pc:sldMkLst>
          <pc:docMk/>
          <pc:sldMk cId="3629754069" sldId="301"/>
        </pc:sldMkLst>
        <pc:spChg chg="mod">
          <ac:chgData name="Deborah Shaw" userId="79bf7848-a030-4096-934a-3abbfde4984a" providerId="ADAL" clId="{793B6CB7-B21E-4DA5-93C7-98FB6F2779B0}" dt="2023-12-23T15:34:07.385" v="8" actId="255"/>
          <ac:spMkLst>
            <pc:docMk/>
            <pc:sldMk cId="3629754069" sldId="301"/>
            <ac:spMk id="3" creationId="{117E80A5-0A88-072D-D373-1B79DB1B2DCA}"/>
          </ac:spMkLst>
        </pc:spChg>
        <pc:spChg chg="mod">
          <ac:chgData name="Deborah Shaw" userId="79bf7848-a030-4096-934a-3abbfde4984a" providerId="ADAL" clId="{793B6CB7-B21E-4DA5-93C7-98FB6F2779B0}" dt="2023-12-23T15:34:58.107" v="17" actId="1076"/>
          <ac:spMkLst>
            <pc:docMk/>
            <pc:sldMk cId="3629754069" sldId="301"/>
            <ac:spMk id="7" creationId="{6D1C5468-2E27-9AF9-E8A7-9D00C2F6695F}"/>
          </ac:spMkLst>
        </pc:spChg>
        <pc:spChg chg="del">
          <ac:chgData name="Deborah Shaw" userId="79bf7848-a030-4096-934a-3abbfde4984a" providerId="ADAL" clId="{793B6CB7-B21E-4DA5-93C7-98FB6F2779B0}" dt="2023-12-23T15:34:51.548" v="16" actId="21"/>
          <ac:spMkLst>
            <pc:docMk/>
            <pc:sldMk cId="3629754069" sldId="301"/>
            <ac:spMk id="9" creationId="{EA4776F2-8249-1257-551D-80D9CD0F0596}"/>
          </ac:spMkLst>
        </pc:spChg>
        <pc:picChg chg="mod modCrop">
          <ac:chgData name="Deborah Shaw" userId="79bf7848-a030-4096-934a-3abbfde4984a" providerId="ADAL" clId="{793B6CB7-B21E-4DA5-93C7-98FB6F2779B0}" dt="2023-12-23T15:34:31.105" v="11" actId="18131"/>
          <ac:picMkLst>
            <pc:docMk/>
            <pc:sldMk cId="3629754069" sldId="301"/>
            <ac:picMk id="6" creationId="{4B1342BB-B465-1A3D-28BC-F5045ABD0A0E}"/>
          </ac:picMkLst>
        </pc:picChg>
      </pc:sldChg>
    </pc:docChg>
  </pc:docChgLst>
  <pc:docChgLst>
    <pc:chgData name="Deborah Shaw" userId="S::deborah_shaw@wycliffeassociates.org::79bf7848-a030-4096-934a-3abbfde4984a" providerId="AD" clId="Web-{3828CF73-0334-95F9-FB01-AFFB7274BCFF}"/>
    <pc:docChg chg="addSld addMainMaster">
      <pc:chgData name="Deborah Shaw" userId="S::deborah_shaw@wycliffeassociates.org::79bf7848-a030-4096-934a-3abbfde4984a" providerId="AD" clId="Web-{3828CF73-0334-95F9-FB01-AFFB7274BCFF}" dt="2023-12-19T04:56:24.672" v="0"/>
      <pc:docMkLst>
        <pc:docMk/>
      </pc:docMkLst>
      <pc:sldChg chg="add">
        <pc:chgData name="Deborah Shaw" userId="S::deborah_shaw@wycliffeassociates.org::79bf7848-a030-4096-934a-3abbfde4984a" providerId="AD" clId="Web-{3828CF73-0334-95F9-FB01-AFFB7274BCFF}" dt="2023-12-19T04:56:24.672" v="0"/>
        <pc:sldMkLst>
          <pc:docMk/>
          <pc:sldMk cId="3629754069" sldId="301"/>
        </pc:sldMkLst>
      </pc:sldChg>
      <pc:sldMasterChg chg="add addSldLayout">
        <pc:chgData name="Deborah Shaw" userId="S::deborah_shaw@wycliffeassociates.org::79bf7848-a030-4096-934a-3abbfde4984a" providerId="AD" clId="Web-{3828CF73-0334-95F9-FB01-AFFB7274BCFF}" dt="2023-12-19T04:56:24.672" v="0"/>
        <pc:sldMasterMkLst>
          <pc:docMk/>
          <pc:sldMasterMk cId="2245449552" sldId="2147483665"/>
        </pc:sldMasterMkLst>
        <pc:sldLayoutChg chg="add">
          <pc:chgData name="Deborah Shaw" userId="S::deborah_shaw@wycliffeassociates.org::79bf7848-a030-4096-934a-3abbfde4984a" providerId="AD" clId="Web-{3828CF73-0334-95F9-FB01-AFFB7274BCFF}" dt="2023-12-19T04:56:24.672" v="0"/>
          <pc:sldLayoutMkLst>
            <pc:docMk/>
            <pc:sldMasterMk cId="2245449552" sldId="2147483665"/>
            <pc:sldLayoutMk cId="982179255" sldId="2147483666"/>
          </pc:sldLayoutMkLst>
        </pc:sldLayoutChg>
      </pc:sldMasterChg>
    </pc:docChg>
  </pc:docChgLst>
  <pc:docChgLst>
    <pc:chgData name="Tina Slack" userId="S::tina_slack@wycliffeassociates.org::44bf6d8f-8440-4ec5-a765-802fe99ab0c9" providerId="AD" clId="Web-{231792E0-AAF4-87BD-DF69-31BE0E656C69}"/>
    <pc:docChg chg="modSld">
      <pc:chgData name="Tina Slack" userId="S::tina_slack@wycliffeassociates.org::44bf6d8f-8440-4ec5-a765-802fe99ab0c9" providerId="AD" clId="Web-{231792E0-AAF4-87BD-DF69-31BE0E656C69}" dt="2023-09-03T20:16:24.875" v="15" actId="20577"/>
      <pc:docMkLst>
        <pc:docMk/>
      </pc:docMkLst>
      <pc:sldChg chg="modSp">
        <pc:chgData name="Tina Slack" userId="S::tina_slack@wycliffeassociates.org::44bf6d8f-8440-4ec5-a765-802fe99ab0c9" providerId="AD" clId="Web-{231792E0-AAF4-87BD-DF69-31BE0E656C69}" dt="2023-09-03T20:16:24.875" v="15" actId="20577"/>
        <pc:sldMkLst>
          <pc:docMk/>
          <pc:sldMk cId="1984317692" sldId="292"/>
        </pc:sldMkLst>
        <pc:spChg chg="mod">
          <ac:chgData name="Tina Slack" userId="S::tina_slack@wycliffeassociates.org::44bf6d8f-8440-4ec5-a765-802fe99ab0c9" providerId="AD" clId="Web-{231792E0-AAF4-87BD-DF69-31BE0E656C69}" dt="2023-09-03T20:16:17.266" v="9" actId="20577"/>
          <ac:spMkLst>
            <pc:docMk/>
            <pc:sldMk cId="1984317692" sldId="292"/>
            <ac:spMk id="18" creationId="{9C2A3FF4-442C-40D3-BCF9-CABEA8C0AB3E}"/>
          </ac:spMkLst>
        </pc:spChg>
        <pc:spChg chg="mod">
          <ac:chgData name="Tina Slack" userId="S::tina_slack@wycliffeassociates.org::44bf6d8f-8440-4ec5-a765-802fe99ab0c9" providerId="AD" clId="Web-{231792E0-AAF4-87BD-DF69-31BE0E656C69}" dt="2023-09-03T20:16:24.875" v="15" actId="20577"/>
          <ac:spMkLst>
            <pc:docMk/>
            <pc:sldMk cId="1984317692" sldId="292"/>
            <ac:spMk id="19" creationId="{0B11B60E-C6EC-48DA-B54A-D979E549268C}"/>
          </ac:spMkLst>
        </pc:spChg>
      </pc:sldChg>
    </pc:docChg>
  </pc:docChgLst>
</pc:chgInfo>
</file>

<file path=ppt/media/image1.png>
</file>

<file path=ppt/media/image2.jpeg>
</file>

<file path=ppt/media/image3.pn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4/24/2024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5D7C9E-35D9-4D05-A3C8-EB7FE07A4C81}" type="slidenum">
              <a:rPr lang="en-US" smtClean="0"/>
              <a:t>2</a:t>
            </a:fld>
            <a:endParaRPr lang="en-US"/>
          </a:p>
        </p:txBody>
      </p:sp>
    </p:spTree>
    <p:extLst>
      <p:ext uri="{BB962C8B-B14F-4D97-AF65-F5344CB8AC3E}">
        <p14:creationId xmlns:p14="http://schemas.microsoft.com/office/powerpoint/2010/main" val="3829543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5D7C9E-35D9-4D05-A3C8-EB7FE07A4C81}" type="slidenum">
              <a:rPr lang="en-US" smtClean="0"/>
              <a:t>3</a:t>
            </a:fld>
            <a:endParaRPr lang="en-US"/>
          </a:p>
        </p:txBody>
      </p:sp>
    </p:spTree>
    <p:extLst>
      <p:ext uri="{BB962C8B-B14F-4D97-AF65-F5344CB8AC3E}">
        <p14:creationId xmlns:p14="http://schemas.microsoft.com/office/powerpoint/2010/main" val="347292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4/24/2024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6" r:id="rId1"/>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2982" b="23878"/>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387212" y="4020229"/>
            <a:ext cx="5394834" cy="2489409"/>
          </a:xfrm>
        </p:spPr>
        <p:txBody>
          <a:bodyPr anchor="ctr">
            <a:normAutofit/>
          </a:bodyPr>
          <a:lstStyle/>
          <a:p>
            <a:pPr marL="0" marR="0" indent="0" fontAlgn="base">
              <a:spcBef>
                <a:spcPts val="0"/>
              </a:spcBef>
              <a:spcAft>
                <a:spcPts val="0"/>
              </a:spcAft>
              <a:buNone/>
            </a:pPr>
            <a:r>
              <a:rPr lang="en-US" sz="2000" dirty="0">
                <a:effectLst/>
                <a:latin typeface="Arial" panose="020B0604020202020204" pitchFamily="34" charset="0"/>
                <a:ea typeface="Arial" panose="020B0604020202020204" pitchFamily="34" charset="0"/>
              </a:rPr>
              <a:t>Two are better than one, because they have a good reward for their labor. For if they fall, one will lift up his companion. But woe to him who is alone when he falls, for he has no one to help him up (Eccl. 4:9-10). </a:t>
            </a:r>
            <a:endParaRPr lang="en-US" sz="20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184920" y="4256092"/>
            <a:ext cx="3040036" cy="1754326"/>
          </a:xfrm>
          <a:prstGeom prst="rect">
            <a:avLst/>
          </a:prstGeom>
        </p:spPr>
        <p:txBody>
          <a:bodyPr wrap="square"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MAST Checking Steps</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224956"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1E1DF7B-1A6B-4461-BA06-D125DA591CE0}"/>
              </a:ext>
            </a:extLst>
          </p:cNvPr>
          <p:cNvSpPr/>
          <p:nvPr/>
        </p:nvSpPr>
        <p:spPr>
          <a:xfrm>
            <a:off x="0" y="2531360"/>
            <a:ext cx="9144000" cy="563739"/>
          </a:xfrm>
          <a:prstGeom prst="rect">
            <a:avLst/>
          </a:prstGeom>
          <a:solidFill>
            <a:schemeClr val="accent2"/>
          </a:solidFill>
          <a:ln>
            <a:noFill/>
          </a:ln>
          <a:effectLst>
            <a:outerShdw blurRad="50800" dist="38100" dir="5400000" algn="t" rotWithShape="0">
              <a:prstClr val="black">
                <a:alpha val="40000"/>
              </a:prstClr>
            </a:outerShdw>
          </a:effectLst>
        </p:spPr>
        <p:txBody>
          <a:bodyPr rtlCol="0" anchor="ctr">
            <a:noAutofit/>
          </a:bodyPr>
          <a:lstStyle/>
          <a:p>
            <a:pPr algn="ctr"/>
            <a:endParaRPr lang="en-US" sz="2000">
              <a:solidFill>
                <a:schemeClr val="bg1"/>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C2007297-B443-43EA-ADFE-3FABCD20B870}"/>
              </a:ext>
            </a:extLst>
          </p:cNvPr>
          <p:cNvSpPr>
            <a:spLocks noGrp="1"/>
          </p:cNvSpPr>
          <p:nvPr>
            <p:ph type="title"/>
          </p:nvPr>
        </p:nvSpPr>
        <p:spPr/>
        <p:txBody>
          <a:bodyPr/>
          <a:lstStyle/>
          <a:p>
            <a:r>
              <a:rPr lang="en-US"/>
              <a:t>The 8 Steps of MAST</a:t>
            </a:r>
          </a:p>
        </p:txBody>
      </p:sp>
      <p:pic>
        <p:nvPicPr>
          <p:cNvPr id="7" name="Picture 6">
            <a:extLst>
              <a:ext uri="{FF2B5EF4-FFF2-40B4-BE49-F238E27FC236}">
                <a16:creationId xmlns:a16="http://schemas.microsoft.com/office/drawing/2014/main" id="{A5BD3DDF-024B-408D-B16F-2F02241EBF72}"/>
              </a:ext>
            </a:extLst>
          </p:cNvPr>
          <p:cNvPicPr>
            <a:picLocks noChangeAspect="1"/>
          </p:cNvPicPr>
          <p:nvPr/>
        </p:nvPicPr>
        <p:blipFill rotWithShape="1">
          <a:blip r:embed="rId3">
            <a:extLst>
              <a:ext uri="{28A0092B-C50C-407E-A947-70E740481C1C}">
                <a14:useLocalDpi xmlns:a14="http://schemas.microsoft.com/office/drawing/2010/main" val="0"/>
              </a:ext>
            </a:extLst>
          </a:blip>
          <a:srcRect l="16425" r="8389"/>
          <a:stretch/>
        </p:blipFill>
        <p:spPr>
          <a:xfrm>
            <a:off x="3317218" y="1507044"/>
            <a:ext cx="2509565" cy="2510298"/>
          </a:xfrm>
          <a:prstGeom prst="ellipse">
            <a:avLst/>
          </a:prstGeom>
          <a:ln w="57150">
            <a:solidFill>
              <a:schemeClr val="accent3"/>
            </a:solidFill>
          </a:ln>
          <a:effectLst>
            <a:outerShdw blurRad="50800" dist="38100" dir="5400000" algn="t" rotWithShape="0">
              <a:prstClr val="black">
                <a:alpha val="40000"/>
              </a:prstClr>
            </a:outerShdw>
          </a:effectLst>
        </p:spPr>
      </p:pic>
      <p:sp>
        <p:nvSpPr>
          <p:cNvPr id="8" name="TextBox 7">
            <a:extLst>
              <a:ext uri="{FF2B5EF4-FFF2-40B4-BE49-F238E27FC236}">
                <a16:creationId xmlns:a16="http://schemas.microsoft.com/office/drawing/2014/main" id="{DF9E5928-572B-4880-A6BF-E5F72A8F1D3C}"/>
              </a:ext>
            </a:extLst>
          </p:cNvPr>
          <p:cNvSpPr txBox="1"/>
          <p:nvPr/>
        </p:nvSpPr>
        <p:spPr>
          <a:xfrm>
            <a:off x="527653" y="2567008"/>
            <a:ext cx="2509565" cy="492443"/>
          </a:xfrm>
          <a:prstGeom prst="rect">
            <a:avLst/>
          </a:prstGeom>
          <a:noFill/>
        </p:spPr>
        <p:txBody>
          <a:bodyPr wrap="square" anchor="ctr">
            <a:spAutoFit/>
          </a:bodyPr>
          <a:lstStyle/>
          <a:p>
            <a:pPr algn="ctr"/>
            <a:r>
              <a:rPr lang="en-US" sz="26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Drafting Steps</a:t>
            </a:r>
            <a:endParaRPr lang="en-US" sz="2600" b="1">
              <a:solidFill>
                <a:schemeClr val="bg1"/>
              </a:solidFill>
            </a:endParaRPr>
          </a:p>
        </p:txBody>
      </p:sp>
      <p:sp>
        <p:nvSpPr>
          <p:cNvPr id="9" name="TextBox 8">
            <a:extLst>
              <a:ext uri="{FF2B5EF4-FFF2-40B4-BE49-F238E27FC236}">
                <a16:creationId xmlns:a16="http://schemas.microsoft.com/office/drawing/2014/main" id="{09A0CBE0-7A09-4871-B7C3-99687A33D0D1}"/>
              </a:ext>
            </a:extLst>
          </p:cNvPr>
          <p:cNvSpPr txBox="1"/>
          <p:nvPr/>
        </p:nvSpPr>
        <p:spPr>
          <a:xfrm>
            <a:off x="6027963" y="2567008"/>
            <a:ext cx="2835932" cy="492443"/>
          </a:xfrm>
          <a:prstGeom prst="rect">
            <a:avLst/>
          </a:prstGeom>
          <a:noFill/>
        </p:spPr>
        <p:txBody>
          <a:bodyPr wrap="square" anchor="ctr">
            <a:spAutoFit/>
          </a:bodyPr>
          <a:lstStyle/>
          <a:p>
            <a:pPr algn="ctr"/>
            <a:r>
              <a:rPr lang="en-US" sz="26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Checking Steps</a:t>
            </a:r>
            <a:endParaRPr lang="en-US" sz="2600" b="1">
              <a:solidFill>
                <a:schemeClr val="bg1"/>
              </a:solidFill>
            </a:endParaRPr>
          </a:p>
        </p:txBody>
      </p:sp>
      <p:sp>
        <p:nvSpPr>
          <p:cNvPr id="12" name="TextBox 11">
            <a:extLst>
              <a:ext uri="{FF2B5EF4-FFF2-40B4-BE49-F238E27FC236}">
                <a16:creationId xmlns:a16="http://schemas.microsoft.com/office/drawing/2014/main" id="{FD32A223-F66F-4B13-8B58-2FF096AC2185}"/>
              </a:ext>
            </a:extLst>
          </p:cNvPr>
          <p:cNvSpPr txBox="1"/>
          <p:nvPr/>
        </p:nvSpPr>
        <p:spPr>
          <a:xfrm>
            <a:off x="355096" y="3305466"/>
            <a:ext cx="2843894" cy="2114810"/>
          </a:xfrm>
          <a:prstGeom prst="rect">
            <a:avLst/>
          </a:prstGeom>
          <a:noFill/>
        </p:spPr>
        <p:txBody>
          <a:bodyPr wrap="square" anchor="t" anchorCtr="1">
            <a:spAutoFit/>
          </a:bodyPr>
          <a:lstStyle/>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Consume</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Verbalize</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Chunk</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Blind Draft</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D3661102-9561-4346-927F-38B586F30AA6}"/>
              </a:ext>
            </a:extLst>
          </p:cNvPr>
          <p:cNvSpPr txBox="1"/>
          <p:nvPr/>
        </p:nvSpPr>
        <p:spPr>
          <a:xfrm>
            <a:off x="6023982" y="3305466"/>
            <a:ext cx="2843894" cy="2509982"/>
          </a:xfrm>
          <a:prstGeom prst="rect">
            <a:avLst/>
          </a:prstGeom>
          <a:noFill/>
        </p:spPr>
        <p:txBody>
          <a:bodyPr wrap="square" anchor="t" anchorCtr="1">
            <a:spAutoFit/>
          </a:bodyPr>
          <a:lstStyle/>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Self-edit</a:t>
            </a: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Peer-edit</a:t>
            </a: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Key Word Check</a:t>
            </a:r>
          </a:p>
          <a:p>
            <a:pPr marL="228600" indent="-228600">
              <a:lnSpc>
                <a:spcPct val="107000"/>
              </a:lnSpc>
              <a:spcBef>
                <a:spcPts val="600"/>
              </a:spcBef>
              <a:spcAft>
                <a:spcPts val="600"/>
              </a:spcAft>
              <a:buFont typeface="Arial" panose="020B0604020202020204" pitchFamily="34" charset="0"/>
              <a:buChar char="•"/>
            </a:pPr>
            <a:r>
              <a:rPr lang="en-US" sz="24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Verse-by-Verse Check</a:t>
            </a:r>
            <a:endParaRPr lang="en-US" sz="24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3" name="Group 2">
            <a:extLst>
              <a:ext uri="{FF2B5EF4-FFF2-40B4-BE49-F238E27FC236}">
                <a16:creationId xmlns:a16="http://schemas.microsoft.com/office/drawing/2014/main" id="{2D0F0B8B-D065-F033-7246-01E49643391F}"/>
              </a:ext>
            </a:extLst>
          </p:cNvPr>
          <p:cNvGrpSpPr/>
          <p:nvPr/>
        </p:nvGrpSpPr>
        <p:grpSpPr>
          <a:xfrm>
            <a:off x="7079646" y="5815448"/>
            <a:ext cx="732566" cy="743379"/>
            <a:chOff x="2917371" y="2275114"/>
            <a:chExt cx="2939144" cy="2939144"/>
          </a:xfrm>
        </p:grpSpPr>
        <p:pic>
          <p:nvPicPr>
            <p:cNvPr id="4" name="Picture 3">
              <a:extLst>
                <a:ext uri="{FF2B5EF4-FFF2-40B4-BE49-F238E27FC236}">
                  <a16:creationId xmlns:a16="http://schemas.microsoft.com/office/drawing/2014/main" id="{ED0AB404-71E3-93E9-CECF-CDA7CF6F04DF}"/>
                </a:ext>
              </a:extLst>
            </p:cNvPr>
            <p:cNvPicPr>
              <a:picLocks noChangeAspect="1"/>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rcRect/>
            <a:stretch/>
          </p:blipFill>
          <p:spPr>
            <a:xfrm>
              <a:off x="3117101" y="2453072"/>
              <a:ext cx="2539682" cy="2539682"/>
            </a:xfrm>
            <a:prstGeom prst="rect">
              <a:avLst/>
            </a:prstGeom>
          </p:spPr>
        </p:pic>
        <p:sp>
          <p:nvSpPr>
            <p:cNvPr id="5" name="&quot;Not Allowed&quot; Symbol 6">
              <a:extLst>
                <a:ext uri="{FF2B5EF4-FFF2-40B4-BE49-F238E27FC236}">
                  <a16:creationId xmlns:a16="http://schemas.microsoft.com/office/drawing/2014/main" id="{5E882ACB-C133-821B-732A-5B79DF211309}"/>
                </a:ext>
              </a:extLst>
            </p:cNvPr>
            <p:cNvSpPr/>
            <p:nvPr/>
          </p:nvSpPr>
          <p:spPr>
            <a:xfrm>
              <a:off x="2917371" y="2275114"/>
              <a:ext cx="2939144" cy="2939144"/>
            </a:xfrm>
            <a:prstGeom prst="noSmoking">
              <a:avLst>
                <a:gd name="adj" fmla="val 3627"/>
              </a:avLst>
            </a:prstGeom>
            <a:solidFill>
              <a:schemeClr val="accent1"/>
            </a:solidFill>
            <a:ln>
              <a:noFill/>
            </a:ln>
          </p:spPr>
          <p:txBody>
            <a:bodyPr wrap="square" rtlCol="0" anchor="ctr">
              <a:spAutoFit/>
            </a:bodyPr>
            <a:lstStyle/>
            <a:p>
              <a:pPr algn="ctr"/>
              <a:endParaRPr lang="en-US" sz="2000">
                <a:solidFill>
                  <a:srgbClr val="716557"/>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709445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1C04763-F15B-4C30-AFF6-BB13942032EA}"/>
              </a:ext>
            </a:extLst>
          </p:cNvPr>
          <p:cNvSpPr/>
          <p:nvPr/>
        </p:nvSpPr>
        <p:spPr>
          <a:xfrm>
            <a:off x="0" y="1825365"/>
            <a:ext cx="9144000" cy="720796"/>
          </a:xfrm>
          <a:prstGeom prst="rect">
            <a:avLst/>
          </a:prstGeom>
          <a:solidFill>
            <a:schemeClr val="accent2"/>
          </a:solidFill>
          <a:ln>
            <a:noFill/>
          </a:ln>
          <a:effectLst>
            <a:outerShdw blurRad="50800" dist="38100" dir="5400000" algn="t" rotWithShape="0">
              <a:prstClr val="black">
                <a:alpha val="40000"/>
              </a:prstClr>
            </a:outerShdw>
          </a:effectLst>
        </p:spPr>
        <p:txBody>
          <a:bodyPr rtlCol="0" anchor="ctr">
            <a:noAutofit/>
          </a:bodyPr>
          <a:lstStyle/>
          <a:p>
            <a:pPr algn="ctr"/>
            <a:endParaRPr lang="en-US" sz="2200">
              <a:solidFill>
                <a:schemeClr val="bg1"/>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80DCAEE3-B199-4BB7-839B-708EAD1F92A8}"/>
              </a:ext>
            </a:extLst>
          </p:cNvPr>
          <p:cNvSpPr>
            <a:spLocks noGrp="1"/>
          </p:cNvSpPr>
          <p:nvPr>
            <p:ph type="title"/>
          </p:nvPr>
        </p:nvSpPr>
        <p:spPr/>
        <p:txBody>
          <a:bodyPr/>
          <a:lstStyle/>
          <a:p>
            <a:r>
              <a:rPr lang="en-US"/>
              <a:t>Checking Steps Defined</a:t>
            </a:r>
          </a:p>
        </p:txBody>
      </p:sp>
      <p:sp>
        <p:nvSpPr>
          <p:cNvPr id="4" name="Oval 3">
            <a:extLst>
              <a:ext uri="{FF2B5EF4-FFF2-40B4-BE49-F238E27FC236}">
                <a16:creationId xmlns:a16="http://schemas.microsoft.com/office/drawing/2014/main" id="{DF6F8DF6-DC2C-4B50-8440-914720AAB98B}"/>
              </a:ext>
            </a:extLst>
          </p:cNvPr>
          <p:cNvSpPr/>
          <p:nvPr/>
        </p:nvSpPr>
        <p:spPr>
          <a:xfrm>
            <a:off x="933266" y="1228256"/>
            <a:ext cx="443595" cy="443595"/>
          </a:xfrm>
          <a:prstGeom prst="ellipse">
            <a:avLst/>
          </a:prstGeom>
          <a:solidFill>
            <a:schemeClr val="accent3"/>
          </a:solidFill>
          <a:ln>
            <a:noFill/>
          </a:ln>
          <a:effectLst>
            <a:outerShdw blurRad="50800" dist="38100" dir="5400000" algn="t" rotWithShape="0">
              <a:prstClr val="black">
                <a:alpha val="40000"/>
              </a:prstClr>
            </a:outerShdw>
          </a:effectLst>
        </p:spPr>
        <p:txBody>
          <a:bodyPr rtlCol="0" anchor="ctr">
            <a:noAutofit/>
          </a:bodyPr>
          <a:lstStyle/>
          <a:p>
            <a:pPr algn="ctr"/>
            <a:r>
              <a:rPr lang="en-US" sz="2000">
                <a:solidFill>
                  <a:schemeClr val="bg1"/>
                </a:solidFill>
                <a:latin typeface="Arial Black" panose="020B0A04020102020204" pitchFamily="34" charset="0"/>
                <a:cs typeface="Arial" panose="020B0604020202020204" pitchFamily="34" charset="0"/>
              </a:rPr>
              <a:t>5</a:t>
            </a:r>
          </a:p>
        </p:txBody>
      </p:sp>
      <p:sp>
        <p:nvSpPr>
          <p:cNvPr id="9" name="TextBox 8">
            <a:extLst>
              <a:ext uri="{FF2B5EF4-FFF2-40B4-BE49-F238E27FC236}">
                <a16:creationId xmlns:a16="http://schemas.microsoft.com/office/drawing/2014/main" id="{4C890808-3869-4B49-912A-40B164B405F3}"/>
              </a:ext>
            </a:extLst>
          </p:cNvPr>
          <p:cNvSpPr txBox="1"/>
          <p:nvPr/>
        </p:nvSpPr>
        <p:spPr>
          <a:xfrm>
            <a:off x="52430" y="2651432"/>
            <a:ext cx="2205265" cy="1065676"/>
          </a:xfrm>
          <a:prstGeom prst="rect">
            <a:avLst/>
          </a:prstGeom>
          <a:noFill/>
        </p:spPr>
        <p:txBody>
          <a:bodyPr wrap="square" anchor="t">
            <a:spAutoFit/>
          </a:bodyPr>
          <a:lstStyle/>
          <a:p>
            <a:pPr algn="ctr">
              <a:lnSpc>
                <a:spcPct val="107000"/>
              </a:lnSpc>
              <a:spcBef>
                <a:spcPts val="600"/>
              </a:spcBef>
              <a:spcAft>
                <a:spcPts val="600"/>
              </a:spcAft>
            </a:pP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Compare each</a:t>
            </a:r>
            <a:b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b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chunk to source;</a:t>
            </a:r>
            <a:b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b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make any edits</a:t>
            </a:r>
            <a:endParaRPr lang="en-US" sz="20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9C2A3FF4-442C-40D3-BCF9-CABEA8C0AB3E}"/>
              </a:ext>
            </a:extLst>
          </p:cNvPr>
          <p:cNvSpPr txBox="1"/>
          <p:nvPr/>
        </p:nvSpPr>
        <p:spPr>
          <a:xfrm>
            <a:off x="339010" y="1978879"/>
            <a:ext cx="1638301" cy="430887"/>
          </a:xfrm>
          <a:prstGeom prst="rect">
            <a:avLst/>
          </a:prstGeom>
          <a:noFill/>
        </p:spPr>
        <p:txBody>
          <a:bodyPr wrap="square" lIns="91440" tIns="45720" rIns="91440" bIns="45720" anchor="ctr">
            <a:spAutoFit/>
          </a:bodyPr>
          <a:lstStyle/>
          <a:p>
            <a:pPr algn="ctr"/>
            <a:r>
              <a:rPr lang="en-US" sz="2200" b="1">
                <a:solidFill>
                  <a:schemeClr val="bg1"/>
                </a:solidFill>
                <a:latin typeface="Arial"/>
                <a:ea typeface="MS Mincho"/>
                <a:cs typeface="Times New Roman"/>
              </a:rPr>
              <a:t>Self-Check</a:t>
            </a:r>
            <a:endParaRPr lang="en-US" sz="2200">
              <a:solidFill>
                <a:schemeClr val="bg1"/>
              </a:solidFill>
            </a:endParaRPr>
          </a:p>
        </p:txBody>
      </p:sp>
      <p:sp>
        <p:nvSpPr>
          <p:cNvPr id="19" name="TextBox 18">
            <a:extLst>
              <a:ext uri="{FF2B5EF4-FFF2-40B4-BE49-F238E27FC236}">
                <a16:creationId xmlns:a16="http://schemas.microsoft.com/office/drawing/2014/main" id="{0B11B60E-C6EC-48DA-B54A-D979E549268C}"/>
              </a:ext>
            </a:extLst>
          </p:cNvPr>
          <p:cNvSpPr txBox="1"/>
          <p:nvPr/>
        </p:nvSpPr>
        <p:spPr>
          <a:xfrm>
            <a:off x="2530052" y="1809602"/>
            <a:ext cx="1409701" cy="769441"/>
          </a:xfrm>
          <a:prstGeom prst="rect">
            <a:avLst/>
          </a:prstGeom>
          <a:noFill/>
        </p:spPr>
        <p:txBody>
          <a:bodyPr wrap="square" lIns="91440" tIns="45720" rIns="91440" bIns="45720" anchor="ctr">
            <a:spAutoFit/>
          </a:bodyPr>
          <a:lstStyle/>
          <a:p>
            <a:pPr algn="ctr"/>
            <a:r>
              <a:rPr lang="en-US" sz="2200" b="1">
                <a:solidFill>
                  <a:schemeClr val="bg1"/>
                </a:solidFill>
                <a:latin typeface="Arial"/>
                <a:ea typeface="MS Mincho"/>
                <a:cs typeface="Times New Roman"/>
              </a:rPr>
              <a:t>Peer-Check</a:t>
            </a:r>
            <a:endParaRPr lang="en-US" sz="2200">
              <a:solidFill>
                <a:schemeClr val="bg1"/>
              </a:solidFill>
            </a:endParaRPr>
          </a:p>
        </p:txBody>
      </p:sp>
      <p:sp>
        <p:nvSpPr>
          <p:cNvPr id="20" name="TextBox 19">
            <a:extLst>
              <a:ext uri="{FF2B5EF4-FFF2-40B4-BE49-F238E27FC236}">
                <a16:creationId xmlns:a16="http://schemas.microsoft.com/office/drawing/2014/main" id="{DBC1FFB7-EC76-4A1A-A7F7-4E96655B41B8}"/>
              </a:ext>
            </a:extLst>
          </p:cNvPr>
          <p:cNvSpPr txBox="1"/>
          <p:nvPr/>
        </p:nvSpPr>
        <p:spPr>
          <a:xfrm>
            <a:off x="4492494" y="1846508"/>
            <a:ext cx="1638301" cy="714236"/>
          </a:xfrm>
          <a:prstGeom prst="rect">
            <a:avLst/>
          </a:prstGeom>
          <a:noFill/>
        </p:spPr>
        <p:txBody>
          <a:bodyPr wrap="square" anchor="ctr">
            <a:spAutoFit/>
          </a:bodyPr>
          <a:lstStyle/>
          <a:p>
            <a:pPr algn="ctr">
              <a:lnSpc>
                <a:spcPts val="2400"/>
              </a:lnSpc>
            </a:pPr>
            <a:r>
              <a:rPr lang="en-US" sz="22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Key Word</a:t>
            </a:r>
            <a:br>
              <a:rPr lang="en-US" sz="22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br>
            <a:r>
              <a:rPr lang="en-US" sz="22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Check</a:t>
            </a:r>
            <a:endParaRPr lang="en-US" sz="2200">
              <a:solidFill>
                <a:schemeClr val="bg1"/>
              </a:solidFill>
            </a:endParaRPr>
          </a:p>
        </p:txBody>
      </p:sp>
      <p:sp>
        <p:nvSpPr>
          <p:cNvPr id="21" name="TextBox 20">
            <a:extLst>
              <a:ext uri="{FF2B5EF4-FFF2-40B4-BE49-F238E27FC236}">
                <a16:creationId xmlns:a16="http://schemas.microsoft.com/office/drawing/2014/main" id="{61C260C4-F7A9-4D49-84FE-083736E9FC23}"/>
              </a:ext>
            </a:extLst>
          </p:cNvPr>
          <p:cNvSpPr txBox="1"/>
          <p:nvPr/>
        </p:nvSpPr>
        <p:spPr>
          <a:xfrm>
            <a:off x="6623804" y="1852858"/>
            <a:ext cx="2106382" cy="707886"/>
          </a:xfrm>
          <a:prstGeom prst="rect">
            <a:avLst/>
          </a:prstGeom>
          <a:noFill/>
        </p:spPr>
        <p:txBody>
          <a:bodyPr wrap="square" anchor="ctr">
            <a:spAutoFit/>
          </a:bodyPr>
          <a:lstStyle/>
          <a:p>
            <a:pPr algn="ctr">
              <a:lnSpc>
                <a:spcPts val="2400"/>
              </a:lnSpc>
            </a:pPr>
            <a:r>
              <a:rPr lang="en-US" sz="2200" b="1">
                <a:solidFill>
                  <a:schemeClr val="bg1"/>
                </a:solidFill>
                <a:effectLst/>
                <a:latin typeface="Arial" panose="020B0604020202020204" pitchFamily="34" charset="0"/>
                <a:ea typeface="MS Mincho" panose="02020609040205080304" pitchFamily="49" charset="-128"/>
                <a:cs typeface="Times New Roman" panose="02020603050405020304" pitchFamily="18" charset="0"/>
              </a:rPr>
              <a:t>Verse-by-Verse Check</a:t>
            </a:r>
            <a:endParaRPr lang="en-US" sz="2200">
              <a:solidFill>
                <a:schemeClr val="bg1"/>
              </a:solidFill>
            </a:endParaRPr>
          </a:p>
        </p:txBody>
      </p:sp>
      <p:sp>
        <p:nvSpPr>
          <p:cNvPr id="22" name="Oval 21">
            <a:extLst>
              <a:ext uri="{FF2B5EF4-FFF2-40B4-BE49-F238E27FC236}">
                <a16:creationId xmlns:a16="http://schemas.microsoft.com/office/drawing/2014/main" id="{2C6EDCE2-6D09-457C-8366-FE8763D36D78}"/>
              </a:ext>
            </a:extLst>
          </p:cNvPr>
          <p:cNvSpPr/>
          <p:nvPr/>
        </p:nvSpPr>
        <p:spPr>
          <a:xfrm>
            <a:off x="3014873" y="1220598"/>
            <a:ext cx="443595" cy="443595"/>
          </a:xfrm>
          <a:prstGeom prst="ellipse">
            <a:avLst/>
          </a:prstGeom>
          <a:solidFill>
            <a:schemeClr val="accent3"/>
          </a:solidFill>
          <a:ln>
            <a:noFill/>
          </a:ln>
          <a:effectLst>
            <a:outerShdw blurRad="50800" dist="38100" dir="5400000" algn="t" rotWithShape="0">
              <a:prstClr val="black">
                <a:alpha val="40000"/>
              </a:prstClr>
            </a:outerShdw>
          </a:effectLst>
        </p:spPr>
        <p:txBody>
          <a:bodyPr rtlCol="0" anchor="ctr">
            <a:noAutofit/>
          </a:bodyPr>
          <a:lstStyle/>
          <a:p>
            <a:pPr algn="ctr"/>
            <a:r>
              <a:rPr lang="en-US" sz="2000">
                <a:solidFill>
                  <a:schemeClr val="bg1"/>
                </a:solidFill>
                <a:latin typeface="Arial Black" panose="020B0A04020102020204" pitchFamily="34" charset="0"/>
                <a:cs typeface="Arial" panose="020B0604020202020204" pitchFamily="34" charset="0"/>
              </a:rPr>
              <a:t>6</a:t>
            </a:r>
          </a:p>
        </p:txBody>
      </p:sp>
      <p:sp>
        <p:nvSpPr>
          <p:cNvPr id="23" name="Oval 22">
            <a:extLst>
              <a:ext uri="{FF2B5EF4-FFF2-40B4-BE49-F238E27FC236}">
                <a16:creationId xmlns:a16="http://schemas.microsoft.com/office/drawing/2014/main" id="{C91033EA-6D7B-4E5A-B82C-F77FDC2388B6}"/>
              </a:ext>
            </a:extLst>
          </p:cNvPr>
          <p:cNvSpPr/>
          <p:nvPr/>
        </p:nvSpPr>
        <p:spPr>
          <a:xfrm>
            <a:off x="5057142" y="1216095"/>
            <a:ext cx="443595" cy="443595"/>
          </a:xfrm>
          <a:prstGeom prst="ellipse">
            <a:avLst/>
          </a:prstGeom>
          <a:solidFill>
            <a:schemeClr val="accent3"/>
          </a:solidFill>
          <a:ln>
            <a:noFill/>
          </a:ln>
          <a:effectLst>
            <a:outerShdw blurRad="50800" dist="38100" dir="5400000" algn="t" rotWithShape="0">
              <a:prstClr val="black">
                <a:alpha val="40000"/>
              </a:prstClr>
            </a:outerShdw>
          </a:effectLst>
        </p:spPr>
        <p:txBody>
          <a:bodyPr rtlCol="0" anchor="ctr">
            <a:noAutofit/>
          </a:bodyPr>
          <a:lstStyle/>
          <a:p>
            <a:pPr algn="ctr"/>
            <a:r>
              <a:rPr lang="en-US" sz="2000">
                <a:solidFill>
                  <a:schemeClr val="bg1"/>
                </a:solidFill>
                <a:latin typeface="Arial Black" panose="020B0A04020102020204" pitchFamily="34" charset="0"/>
                <a:cs typeface="Arial" panose="020B0604020202020204" pitchFamily="34" charset="0"/>
              </a:rPr>
              <a:t>7</a:t>
            </a:r>
          </a:p>
        </p:txBody>
      </p:sp>
      <p:sp>
        <p:nvSpPr>
          <p:cNvPr id="24" name="Oval 23">
            <a:extLst>
              <a:ext uri="{FF2B5EF4-FFF2-40B4-BE49-F238E27FC236}">
                <a16:creationId xmlns:a16="http://schemas.microsoft.com/office/drawing/2014/main" id="{65593841-0176-4AC1-BB8D-16FA7539F351}"/>
              </a:ext>
            </a:extLst>
          </p:cNvPr>
          <p:cNvSpPr/>
          <p:nvPr/>
        </p:nvSpPr>
        <p:spPr>
          <a:xfrm>
            <a:off x="7455197" y="1228256"/>
            <a:ext cx="443595" cy="443595"/>
          </a:xfrm>
          <a:prstGeom prst="ellipse">
            <a:avLst/>
          </a:prstGeom>
          <a:solidFill>
            <a:schemeClr val="accent3"/>
          </a:solidFill>
          <a:ln>
            <a:noFill/>
          </a:ln>
          <a:effectLst>
            <a:outerShdw blurRad="50800" dist="38100" dir="5400000" algn="t" rotWithShape="0">
              <a:prstClr val="black">
                <a:alpha val="40000"/>
              </a:prstClr>
            </a:outerShdw>
          </a:effectLst>
        </p:spPr>
        <p:txBody>
          <a:bodyPr rtlCol="0" anchor="ctr">
            <a:noAutofit/>
          </a:bodyPr>
          <a:lstStyle/>
          <a:p>
            <a:pPr algn="ctr"/>
            <a:r>
              <a:rPr lang="en-US" sz="2000">
                <a:solidFill>
                  <a:schemeClr val="bg1"/>
                </a:solidFill>
                <a:latin typeface="Arial Black" panose="020B0A04020102020204" pitchFamily="34" charset="0"/>
                <a:cs typeface="Arial" panose="020B0604020202020204" pitchFamily="34" charset="0"/>
              </a:rPr>
              <a:t>8</a:t>
            </a:r>
          </a:p>
        </p:txBody>
      </p:sp>
      <p:sp>
        <p:nvSpPr>
          <p:cNvPr id="25" name="TextBox 24">
            <a:extLst>
              <a:ext uri="{FF2B5EF4-FFF2-40B4-BE49-F238E27FC236}">
                <a16:creationId xmlns:a16="http://schemas.microsoft.com/office/drawing/2014/main" id="{D0EA8526-AA23-4FEA-857C-75D64CB006F7}"/>
              </a:ext>
            </a:extLst>
          </p:cNvPr>
          <p:cNvSpPr txBox="1"/>
          <p:nvPr/>
        </p:nvSpPr>
        <p:spPr>
          <a:xfrm>
            <a:off x="2132271" y="2651432"/>
            <a:ext cx="2205265" cy="1393010"/>
          </a:xfrm>
          <a:prstGeom prst="rect">
            <a:avLst/>
          </a:prstGeom>
          <a:noFill/>
        </p:spPr>
        <p:txBody>
          <a:bodyPr wrap="square" anchor="t">
            <a:spAutoFit/>
          </a:bodyPr>
          <a:lstStyle/>
          <a:p>
            <a:pPr algn="ctr">
              <a:lnSpc>
                <a:spcPct val="107000"/>
              </a:lnSpc>
              <a:spcBef>
                <a:spcPts val="600"/>
              </a:spcBef>
              <a:spcAft>
                <a:spcPts val="600"/>
              </a:spcAft>
            </a:pP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Another</a:t>
            </a:r>
            <a:b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b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translator</a:t>
            </a:r>
            <a:b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br>
            <a:r>
              <a:rPr lang="en-US" sz="2000">
                <a:solidFill>
                  <a:schemeClr val="tx2"/>
                </a:solidFill>
                <a:effectLst/>
                <a:latin typeface="Arial" panose="020B0604020202020204" pitchFamily="34" charset="0"/>
                <a:ea typeface="MS Mincho" panose="02020609040205080304" pitchFamily="49" charset="-128"/>
                <a:cs typeface="Times New Roman" panose="02020603050405020304" pitchFamily="18" charset="0"/>
              </a:rPr>
              <a:t>compares and suggests edits</a:t>
            </a:r>
            <a:endParaRPr lang="en-US" sz="20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6" name="TextBox 25">
            <a:extLst>
              <a:ext uri="{FF2B5EF4-FFF2-40B4-BE49-F238E27FC236}">
                <a16:creationId xmlns:a16="http://schemas.microsoft.com/office/drawing/2014/main" id="{D58B502C-7EE9-4CBC-BD9F-597978B6E3EC}"/>
              </a:ext>
            </a:extLst>
          </p:cNvPr>
          <p:cNvSpPr txBox="1"/>
          <p:nvPr/>
        </p:nvSpPr>
        <p:spPr>
          <a:xfrm>
            <a:off x="4111041" y="2658742"/>
            <a:ext cx="2401206" cy="1385700"/>
          </a:xfrm>
          <a:prstGeom prst="rect">
            <a:avLst/>
          </a:prstGeom>
          <a:noFill/>
        </p:spPr>
        <p:txBody>
          <a:bodyPr wrap="square" lIns="91440" tIns="45720" rIns="91440" bIns="45720" anchor="t">
            <a:spAutoFit/>
          </a:bodyPr>
          <a:lstStyle/>
          <a:p>
            <a:pPr algn="ctr">
              <a:lnSpc>
                <a:spcPct val="107000"/>
              </a:lnSpc>
              <a:spcBef>
                <a:spcPts val="600"/>
              </a:spcBef>
              <a:spcAft>
                <a:spcPts val="600"/>
              </a:spcAft>
            </a:pPr>
            <a:r>
              <a:rPr lang="en-US" sz="2000" dirty="0">
                <a:solidFill>
                  <a:schemeClr val="tx2"/>
                </a:solidFill>
                <a:effectLst/>
                <a:latin typeface="Arial"/>
                <a:ea typeface="MS Mincho"/>
                <a:cs typeface="Times New Roman"/>
              </a:rPr>
              <a:t>Work </a:t>
            </a:r>
            <a:r>
              <a:rPr lang="en-US" sz="2000" dirty="0">
                <a:solidFill>
                  <a:schemeClr val="tx2"/>
                </a:solidFill>
                <a:latin typeface="Arial"/>
                <a:ea typeface="MS Mincho"/>
                <a:cs typeface="Times New Roman"/>
              </a:rPr>
              <a:t>with a partner</a:t>
            </a:r>
            <a:br>
              <a:rPr lang="en-US" sz="2000" dirty="0">
                <a:effectLst/>
                <a:latin typeface="Arial" panose="020B0604020202020204" pitchFamily="34" charset="0"/>
                <a:ea typeface="MS Mincho" panose="02020609040205080304" pitchFamily="49" charset="-128"/>
                <a:cs typeface="Times New Roman" panose="02020603050405020304" pitchFamily="18" charset="0"/>
              </a:rPr>
            </a:br>
            <a:r>
              <a:rPr lang="en-US" sz="2000" dirty="0">
                <a:solidFill>
                  <a:schemeClr val="tx2"/>
                </a:solidFill>
                <a:effectLst/>
                <a:latin typeface="Arial"/>
                <a:ea typeface="MS Mincho"/>
                <a:cs typeface="Times New Roman"/>
              </a:rPr>
              <a:t>to ensure that</a:t>
            </a:r>
            <a:r>
              <a:rPr lang="en-US" sz="2000" dirty="0">
                <a:solidFill>
                  <a:schemeClr val="tx2"/>
                </a:solidFill>
                <a:latin typeface="Arial"/>
                <a:ea typeface="MS Mincho"/>
                <a:cs typeface="Times New Roman"/>
              </a:rPr>
              <a:t> the</a:t>
            </a:r>
            <a:br>
              <a:rPr lang="en-US" sz="2000" dirty="0">
                <a:effectLst/>
                <a:latin typeface="Arial" panose="020B0604020202020204" pitchFamily="34" charset="0"/>
                <a:ea typeface="MS Mincho" panose="02020609040205080304" pitchFamily="49" charset="-128"/>
                <a:cs typeface="Times New Roman" panose="02020603050405020304" pitchFamily="18" charset="0"/>
              </a:rPr>
            </a:br>
            <a:r>
              <a:rPr lang="en-US" sz="2000" dirty="0">
                <a:solidFill>
                  <a:schemeClr val="tx2"/>
                </a:solidFill>
                <a:effectLst/>
                <a:latin typeface="Arial"/>
                <a:ea typeface="MS Mincho"/>
                <a:cs typeface="Times New Roman"/>
              </a:rPr>
              <a:t>key words</a:t>
            </a:r>
            <a:r>
              <a:rPr lang="en-US" sz="2000" dirty="0">
                <a:solidFill>
                  <a:schemeClr val="tx2"/>
                </a:solidFill>
                <a:latin typeface="Arial"/>
                <a:ea typeface="MS Mincho"/>
                <a:cs typeface="Times New Roman"/>
              </a:rPr>
              <a:t> are all</a:t>
            </a:r>
            <a:br>
              <a:rPr lang="en-US" sz="2000" dirty="0">
                <a:effectLst/>
                <a:latin typeface="Arial" panose="020B0604020202020204" pitchFamily="34" charset="0"/>
                <a:ea typeface="MS Mincho" panose="02020609040205080304" pitchFamily="49" charset="-128"/>
                <a:cs typeface="Times New Roman" panose="02020603050405020304" pitchFamily="18" charset="0"/>
              </a:rPr>
            </a:br>
            <a:r>
              <a:rPr lang="en-US" sz="2000" dirty="0">
                <a:solidFill>
                  <a:schemeClr val="tx2"/>
                </a:solidFill>
                <a:latin typeface="Arial"/>
                <a:ea typeface="MS Mincho"/>
                <a:cs typeface="Times New Roman"/>
              </a:rPr>
              <a:t>there and clear</a:t>
            </a:r>
            <a:endParaRPr lang="en-US" sz="2000" dirty="0">
              <a:solidFill>
                <a:schemeClr val="tx2"/>
              </a:solidFill>
              <a:effectLst/>
              <a:latin typeface="Arial"/>
              <a:ea typeface="MS Mincho"/>
              <a:cs typeface="Times New Roman"/>
            </a:endParaRPr>
          </a:p>
        </p:txBody>
      </p:sp>
      <p:sp>
        <p:nvSpPr>
          <p:cNvPr id="27" name="TextBox 26">
            <a:extLst>
              <a:ext uri="{FF2B5EF4-FFF2-40B4-BE49-F238E27FC236}">
                <a16:creationId xmlns:a16="http://schemas.microsoft.com/office/drawing/2014/main" id="{DDCFD631-E4B7-45D7-AC4A-1DF100D16A8D}"/>
              </a:ext>
            </a:extLst>
          </p:cNvPr>
          <p:cNvSpPr txBox="1"/>
          <p:nvPr/>
        </p:nvSpPr>
        <p:spPr>
          <a:xfrm>
            <a:off x="6512246" y="2672964"/>
            <a:ext cx="2603495" cy="3998723"/>
          </a:xfrm>
          <a:prstGeom prst="rect">
            <a:avLst/>
          </a:prstGeom>
          <a:noFill/>
        </p:spPr>
        <p:txBody>
          <a:bodyPr wrap="square" lIns="91440" tIns="45720" rIns="91440" bIns="45720" anchor="t">
            <a:spAutoFit/>
          </a:bodyPr>
          <a:lstStyle/>
          <a:p>
            <a:pPr marL="182880" indent="-182880">
              <a:lnSpc>
                <a:spcPct val="107000"/>
              </a:lnSpc>
              <a:spcBef>
                <a:spcPts val="600"/>
              </a:spcBef>
              <a:spcAft>
                <a:spcPts val="600"/>
              </a:spcAft>
              <a:buFont typeface="Arial" panose="020B0604020202020204" pitchFamily="34" charset="0"/>
              <a:buChar char="•"/>
            </a:pPr>
            <a:r>
              <a:rPr lang="en-US" sz="2000">
                <a:solidFill>
                  <a:schemeClr val="tx2"/>
                </a:solidFill>
                <a:latin typeface="Arial"/>
                <a:ea typeface="MS Mincho"/>
                <a:cs typeface="Times New Roman"/>
              </a:rPr>
              <a:t>Translator</a:t>
            </a:r>
            <a:r>
              <a:rPr lang="en-US" sz="2000">
                <a:solidFill>
                  <a:schemeClr val="tx2"/>
                </a:solidFill>
                <a:effectLst/>
                <a:latin typeface="Arial"/>
                <a:ea typeface="MS Mincho"/>
                <a:cs typeface="Times New Roman"/>
              </a:rPr>
              <a:t> reads each verse of translation aloud </a:t>
            </a:r>
          </a:p>
          <a:p>
            <a:pPr marL="182880" indent="-182880">
              <a:lnSpc>
                <a:spcPct val="107000"/>
              </a:lnSpc>
              <a:spcBef>
                <a:spcPts val="600"/>
              </a:spcBef>
              <a:spcAft>
                <a:spcPts val="600"/>
              </a:spcAft>
              <a:buFont typeface="Arial" panose="020B0604020202020204" pitchFamily="34" charset="0"/>
              <a:buChar char="•"/>
            </a:pPr>
            <a:r>
              <a:rPr lang="en-US" sz="2000">
                <a:solidFill>
                  <a:schemeClr val="tx2"/>
                </a:solidFill>
                <a:effectLst/>
                <a:latin typeface="Arial"/>
                <a:ea typeface="MS Mincho"/>
                <a:cs typeface="Times New Roman"/>
              </a:rPr>
              <a:t>Checker </a:t>
            </a:r>
            <a:r>
              <a:rPr lang="en-US" sz="2000">
                <a:solidFill>
                  <a:schemeClr val="tx2"/>
                </a:solidFill>
                <a:latin typeface="Arial"/>
                <a:ea typeface="MS Mincho"/>
                <a:cs typeface="Times New Roman"/>
              </a:rPr>
              <a:t>1, out loud, </a:t>
            </a:r>
            <a:r>
              <a:rPr lang="en-US" sz="2000">
                <a:solidFill>
                  <a:schemeClr val="tx2"/>
                </a:solidFill>
                <a:effectLst/>
                <a:latin typeface="Arial"/>
                <a:ea typeface="MS Mincho"/>
                <a:cs typeface="Times New Roman"/>
              </a:rPr>
              <a:t>translates each verse back into the source language</a:t>
            </a:r>
            <a:endParaRPr lang="en-US" sz="2000">
              <a:solidFill>
                <a:schemeClr val="tx2"/>
              </a:solidFill>
              <a:latin typeface="Arial"/>
              <a:ea typeface="MS Mincho"/>
              <a:cs typeface="Times New Roman"/>
            </a:endParaRPr>
          </a:p>
          <a:p>
            <a:pPr marL="182880" indent="-182880">
              <a:lnSpc>
                <a:spcPct val="107000"/>
              </a:lnSpc>
              <a:spcBef>
                <a:spcPts val="600"/>
              </a:spcBef>
              <a:spcAft>
                <a:spcPts val="600"/>
              </a:spcAft>
              <a:buFont typeface="Arial" panose="020B0604020202020204" pitchFamily="34" charset="0"/>
              <a:buChar char="•"/>
            </a:pPr>
            <a:r>
              <a:rPr lang="en-US" sz="2000">
                <a:solidFill>
                  <a:schemeClr val="tx2"/>
                </a:solidFill>
                <a:latin typeface="Arial"/>
                <a:ea typeface="MS Mincho"/>
                <a:cs typeface="Times New Roman"/>
              </a:rPr>
              <a:t>Checker 2</a:t>
            </a:r>
            <a:r>
              <a:rPr lang="en-US" sz="2000">
                <a:solidFill>
                  <a:schemeClr val="tx2"/>
                </a:solidFill>
                <a:effectLst/>
                <a:latin typeface="Arial"/>
                <a:ea typeface="MS Mincho"/>
                <a:cs typeface="Times New Roman"/>
              </a:rPr>
              <a:t> listens and looks at source text to compare</a:t>
            </a:r>
          </a:p>
        </p:txBody>
      </p:sp>
      <p:pic>
        <p:nvPicPr>
          <p:cNvPr id="5" name="Picture 4" descr="A group of men sitting at a table&#10;&#10;Description automatically generated">
            <a:extLst>
              <a:ext uri="{FF2B5EF4-FFF2-40B4-BE49-F238E27FC236}">
                <a16:creationId xmlns:a16="http://schemas.microsoft.com/office/drawing/2014/main" id="{8C6FCD9C-91D9-19CF-5A8B-62CC7619F0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1944" y="4157023"/>
            <a:ext cx="3721100" cy="2514600"/>
          </a:xfrm>
          <a:prstGeom prst="rect">
            <a:avLst/>
          </a:prstGeom>
        </p:spPr>
      </p:pic>
    </p:spTree>
    <p:extLst>
      <p:ext uri="{BB962C8B-B14F-4D97-AF65-F5344CB8AC3E}">
        <p14:creationId xmlns:p14="http://schemas.microsoft.com/office/powerpoint/2010/main" val="1984317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115B0BAD-8528-4213-8769-DE5CB4016B47}"/>
              </a:ext>
            </a:extLst>
          </p:cNvPr>
          <p:cNvGrpSpPr>
            <a:grpSpLocks noChangeAspect="1"/>
          </p:cNvGrpSpPr>
          <p:nvPr/>
        </p:nvGrpSpPr>
        <p:grpSpPr>
          <a:xfrm>
            <a:off x="793601" y="760026"/>
            <a:ext cx="1951643" cy="1920240"/>
            <a:chOff x="2917371" y="2275114"/>
            <a:chExt cx="2939144" cy="2939144"/>
          </a:xfrm>
        </p:grpSpPr>
        <p:pic>
          <p:nvPicPr>
            <p:cNvPr id="6" name="Picture 5">
              <a:extLst>
                <a:ext uri="{FF2B5EF4-FFF2-40B4-BE49-F238E27FC236}">
                  <a16:creationId xmlns:a16="http://schemas.microsoft.com/office/drawing/2014/main" id="{13740439-C526-4C2F-A3E0-26949C694A64}"/>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p:blipFill>
          <p:spPr>
            <a:xfrm>
              <a:off x="3117101" y="2453072"/>
              <a:ext cx="2539682" cy="2539682"/>
            </a:xfrm>
            <a:prstGeom prst="rect">
              <a:avLst/>
            </a:prstGeom>
          </p:spPr>
        </p:pic>
        <p:sp>
          <p:nvSpPr>
            <p:cNvPr id="7" name="&quot;Not Allowed&quot; Symbol 6">
              <a:extLst>
                <a:ext uri="{FF2B5EF4-FFF2-40B4-BE49-F238E27FC236}">
                  <a16:creationId xmlns:a16="http://schemas.microsoft.com/office/drawing/2014/main" id="{79A6A9A8-C035-4FED-B574-BE0C387B2378}"/>
                </a:ext>
              </a:extLst>
            </p:cNvPr>
            <p:cNvSpPr/>
            <p:nvPr/>
          </p:nvSpPr>
          <p:spPr>
            <a:xfrm>
              <a:off x="2917371" y="2275114"/>
              <a:ext cx="2939144" cy="2939144"/>
            </a:xfrm>
            <a:prstGeom prst="noSmoking">
              <a:avLst>
                <a:gd name="adj" fmla="val 3627"/>
              </a:avLst>
            </a:prstGeom>
            <a:solidFill>
              <a:schemeClr val="accent1"/>
            </a:solidFill>
            <a:ln>
              <a:noFill/>
            </a:ln>
          </p:spPr>
          <p:txBody>
            <a:bodyPr wrap="square" rtlCol="0" anchor="ctr">
              <a:spAutoFit/>
            </a:bodyPr>
            <a:lstStyle/>
            <a:p>
              <a:pPr algn="ctr"/>
              <a:endParaRPr lang="en-US" sz="2000">
                <a:solidFill>
                  <a:srgbClr val="716557"/>
                </a:solidFill>
                <a:latin typeface="Arial" panose="020B0604020202020204" pitchFamily="34" charset="0"/>
                <a:cs typeface="Arial" panose="020B0604020202020204" pitchFamily="34" charset="0"/>
              </a:endParaRPr>
            </a:p>
          </p:txBody>
        </p:sp>
      </p:grpSp>
      <p:sp>
        <p:nvSpPr>
          <p:cNvPr id="10" name="TextBox 9">
            <a:extLst>
              <a:ext uri="{FF2B5EF4-FFF2-40B4-BE49-F238E27FC236}">
                <a16:creationId xmlns:a16="http://schemas.microsoft.com/office/drawing/2014/main" id="{ED2BE801-8816-4E89-B9C6-BDB2E60D2271}"/>
              </a:ext>
            </a:extLst>
          </p:cNvPr>
          <p:cNvSpPr txBox="1"/>
          <p:nvPr/>
        </p:nvSpPr>
        <p:spPr>
          <a:xfrm>
            <a:off x="503740" y="2890722"/>
            <a:ext cx="2895600" cy="830997"/>
          </a:xfrm>
          <a:prstGeom prst="rect">
            <a:avLst/>
          </a:prstGeom>
          <a:noFill/>
        </p:spPr>
        <p:txBody>
          <a:bodyPr wrap="square" anchor="ctr">
            <a:spAutoFit/>
          </a:bodyPr>
          <a:lstStyle/>
          <a:p>
            <a:pPr algn="ctr"/>
            <a:r>
              <a:rPr lang="en-US" sz="2300">
                <a:solidFill>
                  <a:schemeClr val="tx2"/>
                </a:solidFill>
                <a:ea typeface="Calibri" panose="020F0502020204030204" pitchFamily="34" charset="0"/>
              </a:rPr>
              <a:t>The c</a:t>
            </a:r>
            <a:r>
              <a:rPr lang="en-US" sz="2300">
                <a:solidFill>
                  <a:schemeClr val="tx2"/>
                </a:solidFill>
                <a:effectLst/>
                <a:ea typeface="Calibri" panose="020F0502020204030204" pitchFamily="34" charset="0"/>
              </a:rPr>
              <a:t>hecking steps have no time limit … </a:t>
            </a:r>
            <a:endParaRPr lang="en-US" sz="2300">
              <a:solidFill>
                <a:schemeClr val="tx2"/>
              </a:solidFill>
            </a:endParaRPr>
          </a:p>
        </p:txBody>
      </p:sp>
      <p:sp>
        <p:nvSpPr>
          <p:cNvPr id="13" name="TextBox 12">
            <a:extLst>
              <a:ext uri="{FF2B5EF4-FFF2-40B4-BE49-F238E27FC236}">
                <a16:creationId xmlns:a16="http://schemas.microsoft.com/office/drawing/2014/main" id="{C84E3548-4EA0-47DD-A06A-D6232E6B4074}"/>
              </a:ext>
            </a:extLst>
          </p:cNvPr>
          <p:cNvSpPr txBox="1"/>
          <p:nvPr/>
        </p:nvSpPr>
        <p:spPr>
          <a:xfrm>
            <a:off x="4987817" y="2968799"/>
            <a:ext cx="3559828" cy="1107996"/>
          </a:xfrm>
          <a:prstGeom prst="rect">
            <a:avLst/>
          </a:prstGeom>
          <a:noFill/>
        </p:spPr>
        <p:txBody>
          <a:bodyPr wrap="square">
            <a:spAutoFit/>
          </a:bodyPr>
          <a:lstStyle/>
          <a:p>
            <a:pPr algn="ctr"/>
            <a:r>
              <a:rPr lang="en-US" sz="2200">
                <a:solidFill>
                  <a:schemeClr val="tx2"/>
                </a:solidFill>
                <a:effectLst/>
                <a:latin typeface="Arial" panose="020B0604020202020204" pitchFamily="34" charset="0"/>
                <a:ea typeface="Calibri" panose="020F0502020204030204" pitchFamily="34" charset="0"/>
              </a:rPr>
              <a:t>a </a:t>
            </a:r>
            <a:r>
              <a:rPr lang="en-US" sz="2200">
                <a:solidFill>
                  <a:schemeClr val="tx2"/>
                </a:solidFill>
                <a:effectLst/>
                <a:latin typeface="Arial Black" panose="020B0A04020102020204" pitchFamily="34" charset="0"/>
                <a:ea typeface="Calibri" panose="020F0502020204030204" pitchFamily="34" charset="0"/>
              </a:rPr>
              <a:t>great time </a:t>
            </a:r>
            <a:r>
              <a:rPr lang="en-US" sz="2200">
                <a:solidFill>
                  <a:schemeClr val="tx2"/>
                </a:solidFill>
                <a:effectLst/>
                <a:latin typeface="Arial" panose="020B0604020202020204" pitchFamily="34" charset="0"/>
                <a:ea typeface="Calibri" panose="020F0502020204030204" pitchFamily="34" charset="0"/>
              </a:rPr>
              <a:t>for discussion and research to improve the text</a:t>
            </a:r>
            <a:endParaRPr lang="en-US" sz="2200">
              <a:solidFill>
                <a:schemeClr val="tx2"/>
              </a:solidFill>
            </a:endParaRPr>
          </a:p>
        </p:txBody>
      </p:sp>
      <p:sp>
        <p:nvSpPr>
          <p:cNvPr id="16" name="Arrow: Right 15">
            <a:extLst>
              <a:ext uri="{FF2B5EF4-FFF2-40B4-BE49-F238E27FC236}">
                <a16:creationId xmlns:a16="http://schemas.microsoft.com/office/drawing/2014/main" id="{8DF7BFFC-728C-4D5A-B1FA-644E518350EF}"/>
              </a:ext>
            </a:extLst>
          </p:cNvPr>
          <p:cNvSpPr/>
          <p:nvPr/>
        </p:nvSpPr>
        <p:spPr>
          <a:xfrm>
            <a:off x="3088372" y="1135938"/>
            <a:ext cx="964341" cy="1200786"/>
          </a:xfrm>
          <a:prstGeom prst="rightArrow">
            <a:avLst>
              <a:gd name="adj1" fmla="val 63499"/>
              <a:gd name="adj2" fmla="val 50000"/>
            </a:avLst>
          </a:prstGeom>
          <a:solidFill>
            <a:schemeClr val="accent3"/>
          </a:solidFill>
          <a:ln>
            <a:noFill/>
          </a:ln>
        </p:spPr>
        <p:txBody>
          <a:bodyPr wrap="square" rtlCol="0" anchor="ctr">
            <a:noAutofit/>
          </a:bodyPr>
          <a:lstStyle/>
          <a:p>
            <a:pPr algn="ctr"/>
            <a:endParaRPr lang="en-US" sz="2000">
              <a:solidFill>
                <a:srgbClr val="716557"/>
              </a:solidFill>
              <a:latin typeface="Arial" panose="020B0604020202020204" pitchFamily="34" charset="0"/>
              <a:cs typeface="Arial" panose="020B0604020202020204" pitchFamily="34" charset="0"/>
            </a:endParaRPr>
          </a:p>
        </p:txBody>
      </p:sp>
      <p:pic>
        <p:nvPicPr>
          <p:cNvPr id="3" name="Picture 2" descr="Old man looking up">
            <a:extLst>
              <a:ext uri="{FF2B5EF4-FFF2-40B4-BE49-F238E27FC236}">
                <a16:creationId xmlns:a16="http://schemas.microsoft.com/office/drawing/2014/main" id="{7B5EC0AC-5097-9244-B1D0-FD2ACA3656B7}"/>
              </a:ext>
            </a:extLst>
          </p:cNvPr>
          <p:cNvPicPr>
            <a:picLocks noChangeAspect="1"/>
          </p:cNvPicPr>
          <p:nvPr/>
        </p:nvPicPr>
        <p:blipFill rotWithShape="1">
          <a:blip r:embed="rId3">
            <a:extLst>
              <a:ext uri="{28A0092B-C50C-407E-A947-70E740481C1C}">
                <a14:useLocalDpi xmlns:a14="http://schemas.microsoft.com/office/drawing/2010/main" val="0"/>
              </a:ext>
            </a:extLst>
          </a:blip>
          <a:srcRect l="33582" t="14666" r="10086" b="-447"/>
          <a:stretch/>
        </p:blipFill>
        <p:spPr>
          <a:xfrm>
            <a:off x="3331058" y="4374909"/>
            <a:ext cx="1982348" cy="2013540"/>
          </a:xfrm>
          <a:prstGeom prst="ellipse">
            <a:avLst/>
          </a:prstGeom>
          <a:ln w="57150">
            <a:solidFill>
              <a:srgbClr val="83A83F"/>
            </a:solidFill>
          </a:ln>
        </p:spPr>
      </p:pic>
      <p:sp>
        <p:nvSpPr>
          <p:cNvPr id="5" name="TextBox 4">
            <a:extLst>
              <a:ext uri="{FF2B5EF4-FFF2-40B4-BE49-F238E27FC236}">
                <a16:creationId xmlns:a16="http://schemas.microsoft.com/office/drawing/2014/main" id="{68DFF1B0-EEBF-C439-B652-27B1DA70F5AC}"/>
              </a:ext>
            </a:extLst>
          </p:cNvPr>
          <p:cNvSpPr txBox="1"/>
          <p:nvPr/>
        </p:nvSpPr>
        <p:spPr>
          <a:xfrm>
            <a:off x="726166" y="5128054"/>
            <a:ext cx="2128245" cy="769441"/>
          </a:xfrm>
          <a:prstGeom prst="rect">
            <a:avLst/>
          </a:prstGeom>
          <a:noFill/>
        </p:spPr>
        <p:txBody>
          <a:bodyPr wrap="square" lIns="91440" tIns="45720" rIns="91440" bIns="45720" rtlCol="0" anchor="t">
            <a:spAutoFit/>
          </a:bodyPr>
          <a:lstStyle/>
          <a:p>
            <a:pPr algn="ctr"/>
            <a:r>
              <a:rPr lang="en-US" sz="2200" dirty="0">
                <a:solidFill>
                  <a:schemeClr val="tx2"/>
                </a:solidFill>
              </a:rPr>
              <a:t>Make changes as needed.</a:t>
            </a:r>
          </a:p>
        </p:txBody>
      </p:sp>
      <p:sp>
        <p:nvSpPr>
          <p:cNvPr id="9" name="TextBox 8">
            <a:extLst>
              <a:ext uri="{FF2B5EF4-FFF2-40B4-BE49-F238E27FC236}">
                <a16:creationId xmlns:a16="http://schemas.microsoft.com/office/drawing/2014/main" id="{F6F8A8D6-35E4-70C1-71AF-AF2253A41A58}"/>
              </a:ext>
            </a:extLst>
          </p:cNvPr>
          <p:cNvSpPr txBox="1"/>
          <p:nvPr/>
        </p:nvSpPr>
        <p:spPr>
          <a:xfrm>
            <a:off x="6005389" y="5128053"/>
            <a:ext cx="2237892" cy="769441"/>
          </a:xfrm>
          <a:prstGeom prst="rect">
            <a:avLst/>
          </a:prstGeom>
          <a:noFill/>
        </p:spPr>
        <p:txBody>
          <a:bodyPr wrap="square" lIns="91440" tIns="45720" rIns="91440" bIns="45720" rtlCol="0" anchor="t">
            <a:spAutoFit/>
          </a:bodyPr>
          <a:lstStyle/>
          <a:p>
            <a:pPr algn="ctr"/>
            <a:r>
              <a:rPr lang="en-US" sz="2200" dirty="0">
                <a:solidFill>
                  <a:schemeClr val="tx2"/>
                </a:solidFill>
              </a:rPr>
              <a:t>Pray for God’s guidance.</a:t>
            </a:r>
          </a:p>
        </p:txBody>
      </p:sp>
      <p:pic>
        <p:nvPicPr>
          <p:cNvPr id="2" name="Picture 1">
            <a:extLst>
              <a:ext uri="{FF2B5EF4-FFF2-40B4-BE49-F238E27FC236}">
                <a16:creationId xmlns:a16="http://schemas.microsoft.com/office/drawing/2014/main" id="{47A32CE2-6DBD-32EF-4903-59A6997A10C6}"/>
              </a:ext>
            </a:extLst>
          </p:cNvPr>
          <p:cNvPicPr>
            <a:picLocks noChangeAspect="1"/>
          </p:cNvPicPr>
          <p:nvPr/>
        </p:nvPicPr>
        <p:blipFill rotWithShape="1">
          <a:blip r:embed="rId4">
            <a:extLst>
              <a:ext uri="{28A0092B-C50C-407E-A947-70E740481C1C}">
                <a14:useLocalDpi xmlns:a14="http://schemas.microsoft.com/office/drawing/2010/main" val="0"/>
              </a:ext>
            </a:extLst>
          </a:blip>
          <a:srcRect l="579" t="-397" r="-579" b="31973"/>
          <a:stretch/>
        </p:blipFill>
        <p:spPr>
          <a:xfrm>
            <a:off x="4448432" y="472418"/>
            <a:ext cx="4454555" cy="2286000"/>
          </a:xfrm>
          <a:prstGeom prst="rect">
            <a:avLst/>
          </a:prstGeom>
          <a:ln w="57150">
            <a:solidFill>
              <a:schemeClr val="accent3"/>
            </a:solidFill>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06097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45246C9-6606-4FB3-986C-A85DE631581B}"/>
              </a:ext>
            </a:extLst>
          </p:cNvPr>
          <p:cNvSpPr/>
          <p:nvPr/>
        </p:nvSpPr>
        <p:spPr>
          <a:xfrm>
            <a:off x="0" y="3415454"/>
            <a:ext cx="9144000" cy="2026110"/>
          </a:xfrm>
          <a:prstGeom prst="rect">
            <a:avLst/>
          </a:prstGeom>
          <a:solidFill>
            <a:schemeClr val="accent2">
              <a:lumMod val="20000"/>
              <a:lumOff val="80000"/>
            </a:schemeClr>
          </a:solidFill>
          <a:ln>
            <a:noFill/>
          </a:ln>
        </p:spPr>
        <p:txBody>
          <a:bodyPr rtlCol="0" anchor="ctr">
            <a:no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
        <p:nvSpPr>
          <p:cNvPr id="5" name="Arrow: Pentagon 4">
            <a:extLst>
              <a:ext uri="{FF2B5EF4-FFF2-40B4-BE49-F238E27FC236}">
                <a16:creationId xmlns:a16="http://schemas.microsoft.com/office/drawing/2014/main" id="{F71B9975-CCC4-474E-991A-A08FD86C6E7A}"/>
              </a:ext>
            </a:extLst>
          </p:cNvPr>
          <p:cNvSpPr/>
          <p:nvPr/>
        </p:nvSpPr>
        <p:spPr>
          <a:xfrm rot="5400000">
            <a:off x="3387103" y="571149"/>
            <a:ext cx="2369795" cy="3145970"/>
          </a:xfrm>
          <a:prstGeom prst="homePlate">
            <a:avLst>
              <a:gd name="adj" fmla="val 32616"/>
            </a:avLst>
          </a:prstGeom>
          <a:solidFill>
            <a:schemeClr val="accent2"/>
          </a:solidFill>
          <a:ln>
            <a:noFill/>
          </a:ln>
          <a:effectLst>
            <a:outerShdw blurRad="50800" dist="38100" dir="5400000" algn="t" rotWithShape="0">
              <a:prstClr val="black">
                <a:alpha val="40000"/>
              </a:prstClr>
            </a:outerShdw>
          </a:effectLst>
        </p:spPr>
        <p:txBody>
          <a:bodyPr rtlCol="0" anchor="ctr">
            <a:noAutofit/>
          </a:bodyPr>
          <a:lstStyle/>
          <a:p>
            <a:pPr algn="ctr"/>
            <a:endParaRPr lang="en-US" sz="6000" b="1">
              <a:solidFill>
                <a:schemeClr val="bg2"/>
              </a:solidFill>
              <a:cs typeface="Arial" panose="020B0604020202020204" pitchFamily="34" charset="0"/>
            </a:endParaRPr>
          </a:p>
        </p:txBody>
      </p:sp>
      <p:sp>
        <p:nvSpPr>
          <p:cNvPr id="18" name="TextBox 17">
            <a:extLst>
              <a:ext uri="{FF2B5EF4-FFF2-40B4-BE49-F238E27FC236}">
                <a16:creationId xmlns:a16="http://schemas.microsoft.com/office/drawing/2014/main" id="{A760D292-E0D6-49F5-8581-8EDCEF6F6D4C}"/>
              </a:ext>
            </a:extLst>
          </p:cNvPr>
          <p:cNvSpPr txBox="1"/>
          <p:nvPr/>
        </p:nvSpPr>
        <p:spPr>
          <a:xfrm>
            <a:off x="2999014" y="1416437"/>
            <a:ext cx="3145972" cy="1015663"/>
          </a:xfrm>
          <a:prstGeom prst="rect">
            <a:avLst/>
          </a:prstGeom>
          <a:no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a:ln>
                  <a:noFill/>
                </a:ln>
                <a:solidFill>
                  <a:srgbClr val="FFFFFF"/>
                </a:solidFill>
                <a:effectLst/>
                <a:uLnTx/>
                <a:uFillTx/>
                <a:latin typeface="Arial" panose="020B0604020202020204"/>
                <a:ea typeface="+mn-ea"/>
                <a:cs typeface="Arial" panose="020B0604020202020204" pitchFamily="34" charset="0"/>
              </a:rPr>
              <a:t>Try it</a:t>
            </a:r>
          </a:p>
        </p:txBody>
      </p:sp>
      <p:sp>
        <p:nvSpPr>
          <p:cNvPr id="9" name="TextBox 8">
            <a:extLst>
              <a:ext uri="{FF2B5EF4-FFF2-40B4-BE49-F238E27FC236}">
                <a16:creationId xmlns:a16="http://schemas.microsoft.com/office/drawing/2014/main" id="{5FC48B24-DEC6-44CA-A081-8F52F514C7B6}"/>
              </a:ext>
            </a:extLst>
          </p:cNvPr>
          <p:cNvSpPr txBox="1"/>
          <p:nvPr/>
        </p:nvSpPr>
        <p:spPr>
          <a:xfrm>
            <a:off x="304800" y="3828345"/>
            <a:ext cx="2569029" cy="1200329"/>
          </a:xfrm>
          <a:prstGeom prst="rect">
            <a:avLst/>
          </a:prstGeom>
          <a:noFill/>
        </p:spPr>
        <p:txBody>
          <a:bodyPr wrap="square" anchor="ctr">
            <a:spAutoFit/>
          </a:bodyPr>
          <a:lstStyle/>
          <a:p>
            <a:r>
              <a:rPr lang="en-US" sz="2400">
                <a:solidFill>
                  <a:schemeClr val="tx2"/>
                </a:solidFill>
                <a:effectLst/>
                <a:latin typeface="Arial" panose="020B0604020202020204" pitchFamily="34" charset="0"/>
                <a:ea typeface="Calibri" panose="020F0502020204030204" pitchFamily="34" charset="0"/>
              </a:rPr>
              <a:t>Check the work translated in last session</a:t>
            </a:r>
            <a:endParaRPr lang="en-US" sz="2400">
              <a:solidFill>
                <a:schemeClr val="tx2"/>
              </a:solidFill>
            </a:endParaRPr>
          </a:p>
        </p:txBody>
      </p:sp>
      <p:sp>
        <p:nvSpPr>
          <p:cNvPr id="10" name="TextBox 9">
            <a:extLst>
              <a:ext uri="{FF2B5EF4-FFF2-40B4-BE49-F238E27FC236}">
                <a16:creationId xmlns:a16="http://schemas.microsoft.com/office/drawing/2014/main" id="{2A99BE38-35A7-4804-B014-732871357EEE}"/>
              </a:ext>
            </a:extLst>
          </p:cNvPr>
          <p:cNvSpPr txBox="1"/>
          <p:nvPr/>
        </p:nvSpPr>
        <p:spPr>
          <a:xfrm>
            <a:off x="3575958" y="4013011"/>
            <a:ext cx="2345872" cy="830997"/>
          </a:xfrm>
          <a:prstGeom prst="rect">
            <a:avLst/>
          </a:prstGeom>
          <a:noFill/>
        </p:spPr>
        <p:txBody>
          <a:bodyPr wrap="square" anchor="ctr">
            <a:spAutoFit/>
          </a:bodyPr>
          <a:lstStyle/>
          <a:p>
            <a:r>
              <a:rPr lang="en-US" sz="2400">
                <a:solidFill>
                  <a:schemeClr val="tx2"/>
                </a:solidFill>
                <a:effectLst/>
                <a:latin typeface="Arial" panose="020B0604020202020204" pitchFamily="34" charset="0"/>
                <a:ea typeface="Calibri" panose="020F0502020204030204" pitchFamily="34" charset="0"/>
              </a:rPr>
              <a:t>Were there many errors?</a:t>
            </a:r>
          </a:p>
        </p:txBody>
      </p:sp>
      <p:sp>
        <p:nvSpPr>
          <p:cNvPr id="13" name="TextBox 12">
            <a:extLst>
              <a:ext uri="{FF2B5EF4-FFF2-40B4-BE49-F238E27FC236}">
                <a16:creationId xmlns:a16="http://schemas.microsoft.com/office/drawing/2014/main" id="{E50C0DBF-8657-4386-BF90-4B9EDAC88F1C}"/>
              </a:ext>
            </a:extLst>
          </p:cNvPr>
          <p:cNvSpPr txBox="1"/>
          <p:nvPr/>
        </p:nvSpPr>
        <p:spPr>
          <a:xfrm>
            <a:off x="6359978" y="3828345"/>
            <a:ext cx="2479221" cy="1200329"/>
          </a:xfrm>
          <a:prstGeom prst="rect">
            <a:avLst/>
          </a:prstGeom>
          <a:noFill/>
        </p:spPr>
        <p:txBody>
          <a:bodyPr wrap="square" anchor="ctr">
            <a:spAutoFit/>
          </a:bodyPr>
          <a:lstStyle/>
          <a:p>
            <a:r>
              <a:rPr lang="en-US" sz="2400">
                <a:solidFill>
                  <a:schemeClr val="tx2"/>
                </a:solidFill>
                <a:effectLst/>
                <a:latin typeface="Arial" panose="020B0604020202020204" pitchFamily="34" charset="0"/>
                <a:ea typeface="Calibri" panose="020F0502020204030204" pitchFamily="34" charset="0"/>
              </a:rPr>
              <a:t>Did the checking steps improve the text?</a:t>
            </a:r>
          </a:p>
        </p:txBody>
      </p:sp>
      <p:sp>
        <p:nvSpPr>
          <p:cNvPr id="15" name="Arrow: Right 14">
            <a:extLst>
              <a:ext uri="{FF2B5EF4-FFF2-40B4-BE49-F238E27FC236}">
                <a16:creationId xmlns:a16="http://schemas.microsoft.com/office/drawing/2014/main" id="{7BB9C398-6990-4559-BF0F-11195A707F39}"/>
              </a:ext>
            </a:extLst>
          </p:cNvPr>
          <p:cNvSpPr/>
          <p:nvPr/>
        </p:nvSpPr>
        <p:spPr>
          <a:xfrm>
            <a:off x="5693229" y="4072815"/>
            <a:ext cx="576944" cy="711389"/>
          </a:xfrm>
          <a:prstGeom prst="rightArrow">
            <a:avLst>
              <a:gd name="adj1" fmla="val 52620"/>
              <a:gd name="adj2" fmla="val 50000"/>
            </a:avLst>
          </a:prstGeom>
          <a:solidFill>
            <a:schemeClr val="accent3"/>
          </a:solidFill>
          <a:ln>
            <a:noFill/>
          </a:ln>
        </p:spPr>
        <p:txBody>
          <a:bodyPr wrap="square" rtlCol="0" anchor="ctr">
            <a:no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
        <p:nvSpPr>
          <p:cNvPr id="16" name="Arrow: Right 15">
            <a:extLst>
              <a:ext uri="{FF2B5EF4-FFF2-40B4-BE49-F238E27FC236}">
                <a16:creationId xmlns:a16="http://schemas.microsoft.com/office/drawing/2014/main" id="{5323162A-D866-4707-8B98-73B1F1867012}"/>
              </a:ext>
            </a:extLst>
          </p:cNvPr>
          <p:cNvSpPr/>
          <p:nvPr/>
        </p:nvSpPr>
        <p:spPr>
          <a:xfrm>
            <a:off x="2910568" y="4072815"/>
            <a:ext cx="576944" cy="711389"/>
          </a:xfrm>
          <a:prstGeom prst="rightArrow">
            <a:avLst>
              <a:gd name="adj1" fmla="val 52620"/>
              <a:gd name="adj2" fmla="val 50000"/>
            </a:avLst>
          </a:prstGeom>
          <a:solidFill>
            <a:schemeClr val="accent3"/>
          </a:solidFill>
          <a:ln>
            <a:noFill/>
          </a:ln>
        </p:spPr>
        <p:txBody>
          <a:bodyPr wrap="square" rtlCol="0" anchor="ctr">
            <a:noAutofit/>
          </a:bodyPr>
          <a:lstStyle/>
          <a:p>
            <a:pPr algn="ctr"/>
            <a:endParaRPr lang="en-US" sz="2000">
              <a:solidFill>
                <a:srgbClr val="716557"/>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30629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5A585C-182F-4097-AE7A-03F38E316BE5}"/>
              </a:ext>
            </a:extLst>
          </p:cNvPr>
          <p:cNvSpPr txBox="1"/>
          <p:nvPr/>
        </p:nvSpPr>
        <p:spPr>
          <a:xfrm>
            <a:off x="2521599" y="-464375"/>
            <a:ext cx="4100803" cy="7786747"/>
          </a:xfrm>
          <a:prstGeom prst="rect">
            <a:avLst/>
          </a:prstGeom>
          <a:noFill/>
        </p:spPr>
        <p:txBody>
          <a:bodyPr wrap="none" rtlCol="0" anchor="ctr">
            <a:spAutoFit/>
          </a:bodyPr>
          <a:lstStyle/>
          <a:p>
            <a:pPr algn="ctr"/>
            <a:r>
              <a:rPr lang="en-US" sz="50000">
                <a:solidFill>
                  <a:schemeClr val="accent2">
                    <a:lumMod val="20000"/>
                    <a:lumOff val="80000"/>
                  </a:schemeClr>
                </a:solidFill>
                <a:latin typeface="Arial Black" panose="020B0A04020102020204" pitchFamily="34" charset="0"/>
              </a:rPr>
              <a:t>?</a:t>
            </a:r>
          </a:p>
        </p:txBody>
      </p:sp>
      <p:sp>
        <p:nvSpPr>
          <p:cNvPr id="3" name="TextBox 2">
            <a:extLst>
              <a:ext uri="{FF2B5EF4-FFF2-40B4-BE49-F238E27FC236}">
                <a16:creationId xmlns:a16="http://schemas.microsoft.com/office/drawing/2014/main" id="{26FADB6C-6CB5-4D7C-AC09-B89C68326468}"/>
              </a:ext>
            </a:extLst>
          </p:cNvPr>
          <p:cNvSpPr txBox="1"/>
          <p:nvPr/>
        </p:nvSpPr>
        <p:spPr>
          <a:xfrm>
            <a:off x="2338225" y="3428998"/>
            <a:ext cx="4467549" cy="954107"/>
          </a:xfrm>
          <a:prstGeom prst="rect">
            <a:avLst/>
          </a:prstGeom>
          <a:noFill/>
        </p:spPr>
        <p:txBody>
          <a:bodyPr wrap="square" anchor="ctr">
            <a:spAutoFit/>
          </a:bodyPr>
          <a:lstStyle/>
          <a:p>
            <a:pPr algn="ctr"/>
            <a:r>
              <a:rPr lang="en-US" sz="2800" b="1">
                <a:solidFill>
                  <a:schemeClr val="tx2"/>
                </a:solidFill>
                <a:latin typeface="Arial" panose="020B0604020202020204" pitchFamily="34" charset="0"/>
                <a:ea typeface="MS Mincho" panose="02020609040205080304" pitchFamily="49" charset="-128"/>
              </a:rPr>
              <a:t>What happens if you skip steps</a:t>
            </a:r>
            <a:r>
              <a:rPr lang="en-US" sz="2800" b="1">
                <a:solidFill>
                  <a:schemeClr val="tx2"/>
                </a:solidFill>
                <a:effectLst/>
                <a:latin typeface="Arial" panose="020B0604020202020204" pitchFamily="34" charset="0"/>
                <a:ea typeface="MS Mincho" panose="02020609040205080304" pitchFamily="49" charset="-128"/>
              </a:rPr>
              <a:t>?</a:t>
            </a:r>
          </a:p>
        </p:txBody>
      </p:sp>
    </p:spTree>
    <p:extLst>
      <p:ext uri="{BB962C8B-B14F-4D97-AF65-F5344CB8AC3E}">
        <p14:creationId xmlns:p14="http://schemas.microsoft.com/office/powerpoint/2010/main" val="3975074742"/>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38937e4-20c5-4a73-b245-175c4ead9603">
      <Terms xmlns="http://schemas.microsoft.com/office/infopath/2007/PartnerControls"/>
    </lcf76f155ced4ddcb4097134ff3c332f>
    <TaxCatchAll xmlns="9ede4979-7183-4f81-a394-71c40c9222c4" xsi:nil="true"/>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29451FEA-11EF-47ED-B959-C2489E62E1BD}"/>
</file>

<file path=customXml/itemProps2.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3.xml><?xml version="1.0" encoding="utf-8"?>
<ds:datastoreItem xmlns:ds="http://schemas.openxmlformats.org/officeDocument/2006/customXml" ds:itemID="{DD870300-B03F-45F7-9154-521D8C74684E}">
  <ds:schemaRefs>
    <ds:schemaRef ds:uri="http://schemas.microsoft.com/sharepoint/v3"/>
    <ds:schemaRef ds:uri="038937e4-20c5-4a73-b245-175c4ead9603"/>
    <ds:schemaRef ds:uri="9ede4979-7183-4f81-a394-71c40c9222c4"/>
    <ds:schemaRef ds:uri="http://purl.org/dc/terms/"/>
    <ds:schemaRef ds:uri="http://schemas.microsoft.com/office/2006/documentManagement/types"/>
    <ds:schemaRef ds:uri="http://purl.org/dc/elements/1.1/"/>
    <ds:schemaRef ds:uri="http://schemas.microsoft.com/office/infopath/2007/PartnerControls"/>
    <ds:schemaRef ds:uri="http://purl.org/dc/dcmitype/"/>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248</Words>
  <Application>Microsoft Office PowerPoint</Application>
  <PresentationFormat>On-screen Show (4:3)</PresentationFormat>
  <Paragraphs>42</Paragraphs>
  <Slides>6</Slides>
  <Notes>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vt:i4>
      </vt:variant>
    </vt:vector>
  </HeadingPairs>
  <TitlesOfParts>
    <vt:vector size="12" baseType="lpstr">
      <vt:lpstr>Arial</vt:lpstr>
      <vt:lpstr>Arial Black</vt:lpstr>
      <vt:lpstr>Calibri</vt:lpstr>
      <vt:lpstr>Times New Roman</vt:lpstr>
      <vt:lpstr>Office Theme</vt:lpstr>
      <vt:lpstr>Office Theme</vt:lpstr>
      <vt:lpstr>PowerPoint Presentation</vt:lpstr>
      <vt:lpstr>The 8 Steps of MAST</vt:lpstr>
      <vt:lpstr>Checking Steps Defined</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14</cp:revision>
  <dcterms:created xsi:type="dcterms:W3CDTF">2019-03-18T18:21:25Z</dcterms:created>
  <dcterms:modified xsi:type="dcterms:W3CDTF">2024-04-24T14:52:54Z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